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6" r:id="rId23"/>
  </p:sldIdLst>
  <p:sldSz cx="9144000" cy="5143500" type="screen16x9"/>
  <p:notesSz cx="6858000" cy="9144000"/>
  <p:embeddedFontLst>
    <p:embeddedFont>
      <p:font typeface="Amatic SC" panose="00000500000000000000" pitchFamily="2" charset="-79"/>
      <p:regular r:id="rId25"/>
      <p:bold r:id="rId26"/>
    </p:embeddedFont>
    <p:embeddedFont>
      <p:font typeface="Fira Code" panose="020B0809050000020004" pitchFamily="49" charset="0"/>
      <p:regular r:id="rId27"/>
      <p:bold r:id="rId28"/>
    </p:embeddedFont>
    <p:embeddedFont>
      <p:font typeface="Open Sans" panose="020B0606030504020204" pitchFamily="34" charset="0"/>
      <p:regular r:id="rId29"/>
      <p:bold r:id="rId30"/>
      <p:italic r:id="rId31"/>
      <p:boldItalic r:id="rId32"/>
    </p:embeddedFont>
    <p:embeddedFont>
      <p:font typeface="Source Code Pro" panose="020B0509030403020204" pitchFamily="49"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6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959428db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959428d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atin typeface="Source Code Pro"/>
                <a:ea typeface="Source Code Pro"/>
                <a:cs typeface="Source Code Pro"/>
                <a:sym typeface="Source Code Pro"/>
              </a:rPr>
              <a:t>👋 Hoi, goede vakantie gehad? De studenten zijn terug van vakantie. Week-4 is best een doorslaggevende week, volgende week is het mondeling. Deze week dus nog ‘nieuwe stof’ volgende week mondelingen.</a:t>
            </a:r>
            <a:br>
              <a:rPr lang="en-GB">
                <a:latin typeface="Source Code Pro"/>
                <a:ea typeface="Source Code Pro"/>
                <a:cs typeface="Source Code Pro"/>
                <a:sym typeface="Source Code Pro"/>
              </a:rPr>
            </a:br>
            <a:br>
              <a:rPr lang="en-GB">
                <a:latin typeface="Source Code Pro"/>
                <a:ea typeface="Source Code Pro"/>
                <a:cs typeface="Source Code Pro"/>
                <a:sym typeface="Source Code Pro"/>
              </a:rPr>
            </a:br>
            <a:r>
              <a:rPr lang="en-GB">
                <a:latin typeface="Source Code Pro"/>
                <a:ea typeface="Source Code Pro"/>
                <a:cs typeface="Source Code Pro"/>
                <a:sym typeface="Source Code Pro"/>
              </a:rPr>
              <a:t>Deze week is het maak of breek het. Als ze nu niet veel verder zijn dan week-⅔ dan gaan ze het echt niet halen. </a:t>
            </a:r>
            <a:br>
              <a:rPr lang="en-GB">
                <a:latin typeface="Source Code Pro"/>
                <a:ea typeface="Source Code Pro"/>
                <a:cs typeface="Source Code Pro"/>
                <a:sym typeface="Source Code Pro"/>
              </a:rPr>
            </a:br>
            <a:br>
              <a:rPr lang="en-GB">
                <a:latin typeface="Source Code Pro"/>
                <a:ea typeface="Source Code Pro"/>
                <a:cs typeface="Source Code Pro"/>
                <a:sym typeface="Source Code Pro"/>
              </a:rPr>
            </a:br>
            <a:r>
              <a:rPr lang="en-GB">
                <a:latin typeface="Source Code Pro"/>
                <a:ea typeface="Source Code Pro"/>
                <a:cs typeface="Source Code Pro"/>
                <a:sym typeface="Source Code Pro"/>
              </a:rPr>
              <a:t>Neem dus goed de tijd voor de stand-up. Dat mag best een groot deel van de les zijn. Ga iedereen langs, laat ze hun voortgang delen bij de stand-up en ga echt in detail niveau.</a:t>
            </a:r>
            <a:br>
              <a:rPr lang="en-GB">
                <a:latin typeface="Source Code Pro"/>
                <a:ea typeface="Source Code Pro"/>
                <a:cs typeface="Source Code Pro"/>
                <a:sym typeface="Source Code Pro"/>
              </a:rPr>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0ff215ab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0ff215ab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0ff215ab0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0ff215ab0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0ff215ab0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0ff215ab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Er zijn een aantal ‘grote’ boeken geschreven. Niet allemaal specifiek voor JavaScript.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0ff215ab0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0ff215ab0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Voor JavaScript wordt deze GitHub repo heel veel gebruikt. De concepten van Clean Code van Robert Martin maar dan met Praktische JavaScript voorbeelden.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0ff215ab0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0ff215ab0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0ff215ab0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c0ff215ab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0ff215ab0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0ff215ab0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Een paar foutjes die echt heel laag hangend fruit zijn, dit willen we bij de eindbeoordeling gewoon echt niet meer zien. Dan scoor je niet zo hoog op quality bij de rubric.</a:t>
            </a:r>
            <a:endParaRPr/>
          </a:p>
          <a:p>
            <a:pPr marL="0" lvl="0" indent="0" algn="l" rtl="0">
              <a:spcBef>
                <a:spcPts val="0"/>
              </a:spcBef>
              <a:spcAft>
                <a:spcPts val="0"/>
              </a:spcAft>
              <a:buNone/>
            </a:pPr>
            <a:r>
              <a:rPr lang="en-GB"/>
              <a:t>Het laag hangende fruit, wat makkelijk van de boom te halen is en die linters heel makkelijk kunnen fixen.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0ff215ab0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0ff215ab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Een paar foutjes die echt heel laag hangend fruit zijn, dit willen we bij de eindbeoordeling gewoon echt niet meer zien. Dan scoor je niet zo hoog op quality bij de rubric.</a:t>
            </a:r>
            <a:endParaRPr/>
          </a:p>
          <a:p>
            <a:pPr marL="0" lvl="0" indent="0" algn="l" rtl="0">
              <a:spcBef>
                <a:spcPts val="0"/>
              </a:spcBef>
              <a:spcAft>
                <a:spcPts val="0"/>
              </a:spcAft>
              <a:buNone/>
            </a:pPr>
            <a:r>
              <a:rPr lang="en-GB"/>
              <a:t>Het laag hangende fruit, wat makkelijk van de boom te halen is en die linters heel makkelijk kunnen fixen.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0ff215ab0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c0ff215ab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Hoe minder WTF’s hoe beter.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0ff215ab0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0ff215ab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Fira Code"/>
                <a:ea typeface="Fira Code"/>
                <a:cs typeface="Fira Code"/>
                <a:sym typeface="Fira Code"/>
              </a:rPr>
              <a:t>Als er tijd voor is kan je alvast een voorzetje geven voor de opdracht en klassikaal bespreken. </a:t>
            </a:r>
            <a:br>
              <a:rPr lang="en-GB">
                <a:latin typeface="Fira Code"/>
                <a:ea typeface="Fira Code"/>
                <a:cs typeface="Fira Code"/>
                <a:sym typeface="Fira Code"/>
              </a:rPr>
            </a:br>
            <a:br>
              <a:rPr lang="en-GB">
                <a:latin typeface="Fira Code"/>
                <a:ea typeface="Fira Code"/>
                <a:cs typeface="Fira Code"/>
                <a:sym typeface="Fira Code"/>
              </a:rPr>
            </a:br>
            <a:r>
              <a:rPr lang="en-GB">
                <a:latin typeface="Fira Code"/>
                <a:ea typeface="Fira Code"/>
                <a:cs typeface="Fira Code"/>
                <a:sym typeface="Fira Code"/>
              </a:rPr>
              <a:t>  - Zet ze uiteen in de support-groups, pair ze in duo’s</a:t>
            </a:r>
            <a:endParaRPr>
              <a:latin typeface="Fira Code"/>
              <a:ea typeface="Fira Code"/>
              <a:cs typeface="Fira Code"/>
              <a:sym typeface="Fira Code"/>
            </a:endParaRPr>
          </a:p>
          <a:p>
            <a:pPr marL="457200" lvl="0" indent="-317500" algn="l" rtl="0">
              <a:spcBef>
                <a:spcPts val="0"/>
              </a:spcBef>
              <a:spcAft>
                <a:spcPts val="0"/>
              </a:spcAft>
              <a:buSzPts val="1400"/>
              <a:buFont typeface="Fira Code"/>
              <a:buChar char="-"/>
            </a:pPr>
            <a:r>
              <a:rPr lang="en-GB">
                <a:latin typeface="Fira Code"/>
                <a:ea typeface="Fira Code"/>
                <a:cs typeface="Fira Code"/>
                <a:sym typeface="Fira Code"/>
              </a:rPr>
              <a:t>Ze gaan NIET naar hun eigen code kijken maar naar die van de andere student</a:t>
            </a:r>
            <a:endParaRPr>
              <a:latin typeface="Fira Code"/>
              <a:ea typeface="Fira Code"/>
              <a:cs typeface="Fira Code"/>
              <a:sym typeface="Fira Code"/>
            </a:endParaRPr>
          </a:p>
          <a:p>
            <a:pPr marL="457200" lvl="0" indent="-317500" algn="l" rtl="0">
              <a:spcBef>
                <a:spcPts val="0"/>
              </a:spcBef>
              <a:spcAft>
                <a:spcPts val="0"/>
              </a:spcAft>
              <a:buSzPts val="1400"/>
              <a:buFont typeface="Fira Code"/>
              <a:buChar char="-"/>
            </a:pPr>
            <a:r>
              <a:rPr lang="en-GB">
                <a:latin typeface="Fira Code"/>
                <a:ea typeface="Fira Code"/>
                <a:cs typeface="Fira Code"/>
                <a:sym typeface="Fira Code"/>
              </a:rPr>
              <a:t>En aan de hand van de clean-code repo dingen spotten die beter kunnen</a:t>
            </a:r>
            <a:endParaRPr>
              <a:latin typeface="Fira Code"/>
              <a:ea typeface="Fira Code"/>
              <a:cs typeface="Fira Code"/>
              <a:sym typeface="Fira Code"/>
            </a:endParaRPr>
          </a:p>
          <a:p>
            <a:pPr marL="457200" lvl="0" indent="-317500" algn="l" rtl="0">
              <a:spcBef>
                <a:spcPts val="0"/>
              </a:spcBef>
              <a:spcAft>
                <a:spcPts val="0"/>
              </a:spcAft>
              <a:buSzPts val="1400"/>
              <a:buFont typeface="Fira Code"/>
              <a:buChar char="-"/>
            </a:pPr>
            <a:r>
              <a:rPr lang="en-GB">
                <a:latin typeface="Fira Code"/>
                <a:ea typeface="Fira Code"/>
                <a:cs typeface="Fira Code"/>
                <a:sym typeface="Fira Code"/>
              </a:rPr>
              <a:t>Daarna klassikaal bespreken wat ze bij elkaar gevonden hebben.</a:t>
            </a:r>
            <a:endParaRPr>
              <a:latin typeface="Fira Code"/>
              <a:ea typeface="Fira Code"/>
              <a:cs typeface="Fira Code"/>
              <a:sym typeface="Fira Cod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b33898a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b33898a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Source Code Pro"/>
                <a:ea typeface="Source Code Pro"/>
                <a:cs typeface="Source Code Pro"/>
                <a:sym typeface="Source Code Pro"/>
              </a:rPr>
              <a:t>Vraag wat studenten vorige week hebben gedaan en kies een aantal studenten uit het clubje om te screen sharen. Je kan een aantal dingen checken: </a:t>
            </a:r>
            <a:endParaRPr>
              <a:solidFill>
                <a:schemeClr val="dk1"/>
              </a:solidFill>
              <a:latin typeface="Source Code Pro"/>
              <a:ea typeface="Source Code Pro"/>
              <a:cs typeface="Source Code Pro"/>
              <a:sym typeface="Source Code Pro"/>
            </a:endParaRPr>
          </a:p>
          <a:p>
            <a:pPr marL="0" lvl="0" indent="0" algn="l" rtl="0">
              <a:spcBef>
                <a:spcPts val="0"/>
              </a:spcBef>
              <a:spcAft>
                <a:spcPts val="0"/>
              </a:spcAft>
              <a:buNone/>
            </a:pPr>
            <a:endParaRPr>
              <a:solidFill>
                <a:schemeClr val="dk1"/>
              </a:solidFill>
              <a:latin typeface="Source Code Pro"/>
              <a:ea typeface="Source Code Pro"/>
              <a:cs typeface="Source Code Pro"/>
              <a:sym typeface="Source Code Pro"/>
            </a:endParaRPr>
          </a:p>
          <a:p>
            <a:pPr marL="457200" lvl="0" indent="-317500" algn="l" rtl="0">
              <a:spcBef>
                <a:spcPts val="0"/>
              </a:spcBef>
              <a:spcAft>
                <a:spcPts val="0"/>
              </a:spcAft>
              <a:buClr>
                <a:schemeClr val="dk1"/>
              </a:buClr>
              <a:buSzPts val="1400"/>
              <a:buFont typeface="Source Code Pro"/>
              <a:buChar char="●"/>
            </a:pPr>
            <a:r>
              <a:rPr lang="en-GB">
                <a:solidFill>
                  <a:schemeClr val="dk1"/>
                </a:solidFill>
                <a:latin typeface="Source Code Pro"/>
                <a:ea typeface="Source Code Pro"/>
                <a:cs typeface="Source Code Pro"/>
                <a:sym typeface="Source Code Pro"/>
              </a:rPr>
              <a:t>Hoe gaat het met de wiki’s? Zijn ze hun onderzoek aan het documenteren?</a:t>
            </a:r>
            <a:endParaRPr>
              <a:solidFill>
                <a:schemeClr val="dk1"/>
              </a:solidFill>
              <a:latin typeface="Source Code Pro"/>
              <a:ea typeface="Source Code Pro"/>
              <a:cs typeface="Source Code Pro"/>
              <a:sym typeface="Source Code Pro"/>
            </a:endParaRPr>
          </a:p>
          <a:p>
            <a:pPr marL="457200" lvl="0" indent="-317500" algn="l" rtl="0">
              <a:spcBef>
                <a:spcPts val="0"/>
              </a:spcBef>
              <a:spcAft>
                <a:spcPts val="0"/>
              </a:spcAft>
              <a:buClr>
                <a:schemeClr val="dk1"/>
              </a:buClr>
              <a:buSzPts val="1400"/>
              <a:buFont typeface="Source Code Pro"/>
              <a:buChar char="●"/>
            </a:pPr>
            <a:r>
              <a:rPr lang="en-GB">
                <a:solidFill>
                  <a:schemeClr val="dk1"/>
                </a:solidFill>
                <a:latin typeface="Source Code Pro"/>
                <a:ea typeface="Source Code Pro"/>
                <a:cs typeface="Source Code Pro"/>
                <a:sym typeface="Source Code Pro"/>
              </a:rPr>
              <a:t>Hoe gaat het met hun front-end? Is daar vooruitgang geboekt?</a:t>
            </a:r>
            <a:endParaRPr>
              <a:solidFill>
                <a:schemeClr val="dk1"/>
              </a:solidFill>
              <a:latin typeface="Source Code Pro"/>
              <a:ea typeface="Source Code Pro"/>
              <a:cs typeface="Source Code Pro"/>
              <a:sym typeface="Source Code Pro"/>
            </a:endParaRPr>
          </a:p>
          <a:p>
            <a:pPr marL="457200" lvl="0" indent="-317500" algn="l" rtl="0">
              <a:spcBef>
                <a:spcPts val="0"/>
              </a:spcBef>
              <a:spcAft>
                <a:spcPts val="0"/>
              </a:spcAft>
              <a:buClr>
                <a:schemeClr val="dk1"/>
              </a:buClr>
              <a:buSzPts val="1400"/>
              <a:buFont typeface="Source Code Pro"/>
              <a:buChar char="●"/>
            </a:pPr>
            <a:r>
              <a:rPr lang="en-GB">
                <a:solidFill>
                  <a:schemeClr val="dk1"/>
                </a:solidFill>
                <a:latin typeface="Source Code Pro"/>
                <a:ea typeface="Source Code Pro"/>
                <a:cs typeface="Source Code Pro"/>
                <a:sym typeface="Source Code Pro"/>
              </a:rPr>
              <a:t>Is er al een readme? Hebben ze hun repo al een beetje opgeschoond, zijn de node_modules etc. nu eindelijk weg?</a:t>
            </a:r>
            <a:endParaRPr>
              <a:solidFill>
                <a:schemeClr val="dk1"/>
              </a:solidFill>
              <a:latin typeface="Source Code Pro"/>
              <a:ea typeface="Source Code Pro"/>
              <a:cs typeface="Source Code Pro"/>
              <a:sym typeface="Source Code Pro"/>
            </a:endParaRPr>
          </a:p>
          <a:p>
            <a:pPr marL="457200" lvl="0" indent="-317500" algn="l" rtl="0">
              <a:spcBef>
                <a:spcPts val="0"/>
              </a:spcBef>
              <a:spcAft>
                <a:spcPts val="0"/>
              </a:spcAft>
              <a:buSzPts val="1400"/>
              <a:buFont typeface="Source Code Pro"/>
              <a:buChar char="●"/>
            </a:pPr>
            <a:r>
              <a:rPr lang="en-GB">
                <a:latin typeface="Source Code Pro"/>
                <a:ea typeface="Source Code Pro"/>
                <a:cs typeface="Source Code Pro"/>
                <a:sym typeface="Source Code Pro"/>
              </a:rPr>
              <a:t>Hoe is het gegaan met hun local develop set-up? Hebben ze hun editor en settings getweaked, en dat ook gedocumenteerd in wiki?</a:t>
            </a:r>
            <a:endParaRPr>
              <a:latin typeface="Source Code Pro"/>
              <a:ea typeface="Source Code Pro"/>
              <a:cs typeface="Source Code Pro"/>
              <a:sym typeface="Source Code Pro"/>
            </a:endParaRPr>
          </a:p>
          <a:p>
            <a:pPr marL="457200" lvl="0" indent="-317500" algn="l" rtl="0">
              <a:spcBef>
                <a:spcPts val="0"/>
              </a:spcBef>
              <a:spcAft>
                <a:spcPts val="0"/>
              </a:spcAft>
              <a:buClr>
                <a:schemeClr val="dk1"/>
              </a:buClr>
              <a:buSzPts val="1400"/>
              <a:buFont typeface="Source Code Pro"/>
              <a:buChar char="●"/>
            </a:pPr>
            <a:r>
              <a:rPr lang="en-GB">
                <a:solidFill>
                  <a:schemeClr val="dk1"/>
                </a:solidFill>
                <a:latin typeface="Source Code Pro"/>
                <a:ea typeface="Source Code Pro"/>
                <a:cs typeface="Source Code Pro"/>
                <a:sym typeface="Source Code Pro"/>
              </a:rPr>
              <a:t>Hebben ze de linters weten te installeren? Welke en waarom?</a:t>
            </a:r>
            <a:endParaRPr>
              <a:solidFill>
                <a:schemeClr val="dk1"/>
              </a:solidFill>
              <a:latin typeface="Source Code Pro"/>
              <a:ea typeface="Source Code Pro"/>
              <a:cs typeface="Source Code Pro"/>
              <a:sym typeface="Source Code Pro"/>
            </a:endParaRPr>
          </a:p>
          <a:p>
            <a:pPr marL="457200" lvl="0" indent="-317500" algn="l" rtl="0">
              <a:spcBef>
                <a:spcPts val="0"/>
              </a:spcBef>
              <a:spcAft>
                <a:spcPts val="0"/>
              </a:spcAft>
              <a:buClr>
                <a:schemeClr val="dk1"/>
              </a:buClr>
              <a:buSzPts val="1400"/>
              <a:buFont typeface="Source Code Pro"/>
              <a:buChar char="●"/>
            </a:pPr>
            <a:r>
              <a:rPr lang="en-GB">
                <a:solidFill>
                  <a:schemeClr val="dk1"/>
                </a:solidFill>
                <a:latin typeface="Source Code Pro"/>
                <a:ea typeface="Source Code Pro"/>
                <a:cs typeface="Source Code Pro"/>
                <a:sym typeface="Source Code Pro"/>
              </a:rPr>
              <a:t>Zijn er zwarte pistes aan de slag gegaan met build tools?</a:t>
            </a:r>
            <a:endParaRPr>
              <a:solidFill>
                <a:schemeClr val="dk1"/>
              </a:solidFill>
              <a:latin typeface="Source Code Pro"/>
              <a:ea typeface="Source Code Pro"/>
              <a:cs typeface="Source Code Pro"/>
              <a:sym typeface="Source Code Pr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959428dbd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959428dbd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0ff215a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0ff215a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atin typeface="Source Code Pro"/>
                <a:ea typeface="Source Code Pro"/>
                <a:cs typeface="Source Code Pro"/>
                <a:sym typeface="Source Code Pro"/>
              </a:rPr>
              <a:t>Nog een schematische weergave van het blok. Om te laten zien dat we al op de helft zijn tot het individuele mondeling. Althans, ze hebben nog ruim 3 weken tot A1. Maar als ze nog niet doorhadden dat ze toch echt wel aan de slag moeten. Job Story compleet, front-end interface hebben gebouwd en git etc. onder de knie.</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0ff215ab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0ff215ab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latin typeface="Source Code Pro"/>
                <a:ea typeface="Source Code Pro"/>
                <a:cs typeface="Source Code Pro"/>
                <a:sym typeface="Source Code Pro"/>
              </a:rPr>
              <a:t>Nog een schematische weergave van het blok. Om te laten zien dat we al op de helft zijn tot het individuele mondeling. Althans, ze hebben nog ruim 3 weken tot A1. Maar als ze nog niet doorhadden dat ze toch echt wel aan de slag moeten. Job Story compleet, front-end interface hebben gebouwd en git etc. onder de knie.</a:t>
            </a:r>
            <a:endParaRPr>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959428db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959428db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latin typeface="Source Code Pro"/>
                <a:ea typeface="Source Code Pro"/>
                <a:cs typeface="Source Code Pro"/>
                <a:sym typeface="Source Code Pro"/>
              </a:rPr>
              <a:t>Dit zijn de ontwerpen waar we het vandaag tijdens de les over gaan hebben.</a:t>
            </a:r>
            <a:endParaRPr>
              <a:solidFill>
                <a:schemeClr val="dk1"/>
              </a:solidFill>
              <a:latin typeface="Source Code Pro"/>
              <a:ea typeface="Source Code Pro"/>
              <a:cs typeface="Source Code Pro"/>
              <a:sym typeface="Source Code Pro"/>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0ff215ab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0ff215ab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Source Code Pro"/>
                <a:ea typeface="Source Code Pro"/>
                <a:cs typeface="Source Code Pro"/>
                <a:sym typeface="Source Code Pro"/>
              </a:rPr>
              <a:t>Studenten hebben een groot deel van de applicatie als het goed is nu geschreven. De focus was nu vooral op ‘werkend’ krijgen. Maar uiteindelijk gaat deze code straks ook door andere mensen gelezen worden. Maar ook jij wilt straks nog begrijpen wat je gedaan hebt.</a:t>
            </a:r>
            <a:endParaRPr sz="1400">
              <a:latin typeface="Source Code Pro"/>
              <a:ea typeface="Source Code Pro"/>
              <a:cs typeface="Source Code Pro"/>
              <a:sym typeface="Source Code Pr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0ff215ab0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0ff215ab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0ff215ab0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0ff215ab0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0ff215ab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0ff215ab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Dus van werkende code naar ‘mooie’ code.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0" y="5752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7FF47"/>
              </a:buClr>
              <a:buSzPts val="9600"/>
              <a:buNone/>
              <a:defRPr sz="9600" b="1">
                <a:solidFill>
                  <a:srgbClr val="47FF47"/>
                </a:solidFill>
              </a:defRPr>
            </a:lvl1pPr>
            <a:lvl2pPr lvl="1" algn="ctr">
              <a:spcBef>
                <a:spcPts val="0"/>
              </a:spcBef>
              <a:spcAft>
                <a:spcPts val="0"/>
              </a:spcAft>
              <a:buClr>
                <a:srgbClr val="000000"/>
              </a:buClr>
              <a:buSzPts val="8000"/>
              <a:buNone/>
              <a:defRPr sz="8000">
                <a:solidFill>
                  <a:srgbClr val="000000"/>
                </a:solidFill>
              </a:defRPr>
            </a:lvl2pPr>
            <a:lvl3pPr lvl="2" algn="ctr">
              <a:spcBef>
                <a:spcPts val="0"/>
              </a:spcBef>
              <a:spcAft>
                <a:spcPts val="0"/>
              </a:spcAft>
              <a:buClr>
                <a:srgbClr val="000000"/>
              </a:buClr>
              <a:buSzPts val="8000"/>
              <a:buNone/>
              <a:defRPr sz="8000">
                <a:solidFill>
                  <a:srgbClr val="000000"/>
                </a:solidFill>
              </a:defRPr>
            </a:lvl3pPr>
            <a:lvl4pPr lvl="3" algn="ctr">
              <a:spcBef>
                <a:spcPts val="0"/>
              </a:spcBef>
              <a:spcAft>
                <a:spcPts val="0"/>
              </a:spcAft>
              <a:buClr>
                <a:srgbClr val="000000"/>
              </a:buClr>
              <a:buSzPts val="8000"/>
              <a:buNone/>
              <a:defRPr sz="8000">
                <a:solidFill>
                  <a:srgbClr val="000000"/>
                </a:solidFill>
              </a:defRPr>
            </a:lvl4pPr>
            <a:lvl5pPr lvl="4" algn="ctr">
              <a:spcBef>
                <a:spcPts val="0"/>
              </a:spcBef>
              <a:spcAft>
                <a:spcPts val="0"/>
              </a:spcAft>
              <a:buClr>
                <a:srgbClr val="000000"/>
              </a:buClr>
              <a:buSzPts val="8000"/>
              <a:buNone/>
              <a:defRPr sz="8000">
                <a:solidFill>
                  <a:srgbClr val="000000"/>
                </a:solidFill>
              </a:defRPr>
            </a:lvl5pPr>
            <a:lvl6pPr lvl="5" algn="ctr">
              <a:spcBef>
                <a:spcPts val="0"/>
              </a:spcBef>
              <a:spcAft>
                <a:spcPts val="0"/>
              </a:spcAft>
              <a:buClr>
                <a:srgbClr val="000000"/>
              </a:buClr>
              <a:buSzPts val="8000"/>
              <a:buNone/>
              <a:defRPr sz="8000">
                <a:solidFill>
                  <a:srgbClr val="000000"/>
                </a:solidFill>
              </a:defRPr>
            </a:lvl6pPr>
            <a:lvl7pPr lvl="6" algn="ctr">
              <a:spcBef>
                <a:spcPts val="0"/>
              </a:spcBef>
              <a:spcAft>
                <a:spcPts val="0"/>
              </a:spcAft>
              <a:buClr>
                <a:srgbClr val="000000"/>
              </a:buClr>
              <a:buSzPts val="8000"/>
              <a:buNone/>
              <a:defRPr sz="8000">
                <a:solidFill>
                  <a:srgbClr val="000000"/>
                </a:solidFill>
              </a:defRPr>
            </a:lvl7pPr>
            <a:lvl8pPr lvl="7" algn="ctr">
              <a:spcBef>
                <a:spcPts val="0"/>
              </a:spcBef>
              <a:spcAft>
                <a:spcPts val="0"/>
              </a:spcAft>
              <a:buClr>
                <a:srgbClr val="000000"/>
              </a:buClr>
              <a:buSzPts val="8000"/>
              <a:buNone/>
              <a:defRPr sz="8000">
                <a:solidFill>
                  <a:srgbClr val="000000"/>
                </a:solidFill>
              </a:defRPr>
            </a:lvl8pPr>
            <a:lvl9pPr lvl="8" algn="ctr">
              <a:spcBef>
                <a:spcPts val="0"/>
              </a:spcBef>
              <a:spcAft>
                <a:spcPts val="0"/>
              </a:spcAft>
              <a:buClr>
                <a:srgbClr val="000000"/>
              </a:buClr>
              <a:buSzPts val="8000"/>
              <a:buNone/>
              <a:defRPr sz="8000">
                <a:solidFill>
                  <a:srgbClr val="000000"/>
                </a:solidFill>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‹nr.›</a:t>
            </a:fld>
            <a:endParaRPr/>
          </a:p>
        </p:txBody>
      </p:sp>
      <p:sp>
        <p:nvSpPr>
          <p:cNvPr id="12" name="Google Shape;12;p2"/>
          <p:cNvSpPr txBox="1">
            <a:spLocks noGrp="1"/>
          </p:cNvSpPr>
          <p:nvPr>
            <p:ph type="subTitle" idx="1"/>
          </p:nvPr>
        </p:nvSpPr>
        <p:spPr>
          <a:xfrm>
            <a:off x="-5250" y="3265650"/>
            <a:ext cx="9154500" cy="1302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6000"/>
              <a:buFont typeface="Amatic SC"/>
              <a:buNone/>
              <a:defRPr sz="6000">
                <a:solidFill>
                  <a:srgbClr val="FFFFFF"/>
                </a:solidFill>
                <a:latin typeface="Amatic SC"/>
                <a:ea typeface="Amatic SC"/>
                <a:cs typeface="Amatic SC"/>
                <a:sym typeface="Amatic SC"/>
              </a:defRPr>
            </a:lvl1pPr>
            <a:lvl2pPr lvl="1"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p:cSld name="TITLE_1">
    <p:bg>
      <p:bgPr>
        <a:solidFill>
          <a:srgbClr val="000000"/>
        </a:solid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0" y="4279725"/>
            <a:ext cx="9144000" cy="863700"/>
          </a:xfrm>
          <a:prstGeom prst="rect">
            <a:avLst/>
          </a:prstGeom>
          <a:solidFill>
            <a:srgbClr val="000000"/>
          </a:solidFill>
        </p:spPr>
        <p:txBody>
          <a:bodyPr spcFirstLastPara="1" wrap="square" lIns="91425" tIns="91425" rIns="91425" bIns="91425" anchor="ctr" anchorCtr="0">
            <a:noAutofit/>
          </a:bodyPr>
          <a:lstStyle>
            <a:lvl1pPr lvl="0" algn="ctr" rtl="0">
              <a:spcBef>
                <a:spcPts val="0"/>
              </a:spcBef>
              <a:spcAft>
                <a:spcPts val="0"/>
              </a:spcAft>
              <a:buNone/>
              <a:defRPr sz="2400">
                <a:solidFill>
                  <a:srgbClr val="FFFFFF"/>
                </a:solidFill>
                <a:latin typeface="Open Sans"/>
                <a:ea typeface="Open Sans"/>
                <a:cs typeface="Open Sans"/>
                <a:sym typeface="Open Sans"/>
              </a:defRPr>
            </a:lvl1pPr>
            <a:lvl2pPr lvl="1" algn="ctr" rtl="0">
              <a:spcBef>
                <a:spcPts val="0"/>
              </a:spcBef>
              <a:spcAft>
                <a:spcPts val="0"/>
              </a:spcAft>
              <a:buNone/>
              <a:defRPr sz="2400">
                <a:solidFill>
                  <a:srgbClr val="FFFFFF"/>
                </a:solidFill>
                <a:latin typeface="Open Sans"/>
                <a:ea typeface="Open Sans"/>
                <a:cs typeface="Open Sans"/>
                <a:sym typeface="Open Sans"/>
              </a:defRPr>
            </a:lvl2pPr>
            <a:lvl3pPr lvl="2" algn="ctr" rtl="0">
              <a:spcBef>
                <a:spcPts val="0"/>
              </a:spcBef>
              <a:spcAft>
                <a:spcPts val="0"/>
              </a:spcAft>
              <a:buNone/>
              <a:defRPr sz="2400">
                <a:solidFill>
                  <a:srgbClr val="FFFFFF"/>
                </a:solidFill>
                <a:latin typeface="Open Sans"/>
                <a:ea typeface="Open Sans"/>
                <a:cs typeface="Open Sans"/>
                <a:sym typeface="Open Sans"/>
              </a:defRPr>
            </a:lvl3pPr>
            <a:lvl4pPr lvl="3" algn="ctr" rtl="0">
              <a:spcBef>
                <a:spcPts val="0"/>
              </a:spcBef>
              <a:spcAft>
                <a:spcPts val="0"/>
              </a:spcAft>
              <a:buNone/>
              <a:defRPr sz="2400">
                <a:solidFill>
                  <a:srgbClr val="FFFFFF"/>
                </a:solidFill>
                <a:latin typeface="Open Sans"/>
                <a:ea typeface="Open Sans"/>
                <a:cs typeface="Open Sans"/>
                <a:sym typeface="Open Sans"/>
              </a:defRPr>
            </a:lvl4pPr>
            <a:lvl5pPr lvl="4" algn="ctr" rtl="0">
              <a:spcBef>
                <a:spcPts val="0"/>
              </a:spcBef>
              <a:spcAft>
                <a:spcPts val="0"/>
              </a:spcAft>
              <a:buNone/>
              <a:defRPr sz="2400">
                <a:solidFill>
                  <a:srgbClr val="FFFFFF"/>
                </a:solidFill>
                <a:latin typeface="Open Sans"/>
                <a:ea typeface="Open Sans"/>
                <a:cs typeface="Open Sans"/>
                <a:sym typeface="Open Sans"/>
              </a:defRPr>
            </a:lvl5pPr>
            <a:lvl6pPr lvl="5" algn="ctr" rtl="0">
              <a:spcBef>
                <a:spcPts val="0"/>
              </a:spcBef>
              <a:spcAft>
                <a:spcPts val="0"/>
              </a:spcAft>
              <a:buNone/>
              <a:defRPr sz="2400">
                <a:solidFill>
                  <a:srgbClr val="FFFFFF"/>
                </a:solidFill>
                <a:latin typeface="Open Sans"/>
                <a:ea typeface="Open Sans"/>
                <a:cs typeface="Open Sans"/>
                <a:sym typeface="Open Sans"/>
              </a:defRPr>
            </a:lvl6pPr>
            <a:lvl7pPr lvl="6" algn="ctr" rtl="0">
              <a:spcBef>
                <a:spcPts val="0"/>
              </a:spcBef>
              <a:spcAft>
                <a:spcPts val="0"/>
              </a:spcAft>
              <a:buNone/>
              <a:defRPr sz="2400">
                <a:solidFill>
                  <a:srgbClr val="FFFFFF"/>
                </a:solidFill>
                <a:latin typeface="Open Sans"/>
                <a:ea typeface="Open Sans"/>
                <a:cs typeface="Open Sans"/>
                <a:sym typeface="Open Sans"/>
              </a:defRPr>
            </a:lvl7pPr>
            <a:lvl8pPr lvl="7" algn="ctr" rtl="0">
              <a:spcBef>
                <a:spcPts val="0"/>
              </a:spcBef>
              <a:spcAft>
                <a:spcPts val="0"/>
              </a:spcAft>
              <a:buNone/>
              <a:defRPr sz="2400">
                <a:solidFill>
                  <a:srgbClr val="FFFFFF"/>
                </a:solidFill>
                <a:latin typeface="Open Sans"/>
                <a:ea typeface="Open Sans"/>
                <a:cs typeface="Open Sans"/>
                <a:sym typeface="Open Sans"/>
              </a:defRPr>
            </a:lvl8pPr>
            <a:lvl9pPr lvl="8" algn="ctr" rtl="0">
              <a:spcBef>
                <a:spcPts val="0"/>
              </a:spcBef>
              <a:spcAft>
                <a:spcPts val="0"/>
              </a:spcAft>
              <a:buNone/>
              <a:defRPr sz="2400">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p:cSld name="TITLE_1_2_1_1">
    <p:bg>
      <p:bgPr>
        <a:solidFill>
          <a:srgbClr val="FFFFFF"/>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53" name="Google Shape;53;p13"/>
          <p:cNvSpPr txBox="1">
            <a:spLocks noGrp="1"/>
          </p:cNvSpPr>
          <p:nvPr>
            <p:ph type="subTitle" idx="1"/>
          </p:nvPr>
        </p:nvSpPr>
        <p:spPr>
          <a:xfrm>
            <a:off x="4732800" y="292850"/>
            <a:ext cx="4103700" cy="80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b="1">
                <a:solidFill>
                  <a:srgbClr val="000000"/>
                </a:solidFill>
                <a:latin typeface="Amatic SC"/>
                <a:ea typeface="Amatic SC"/>
                <a:cs typeface="Amatic SC"/>
                <a:sym typeface="Amatic SC"/>
              </a:defRPr>
            </a:lvl1pPr>
            <a:lvl2pPr lvl="1" algn="r" rtl="0">
              <a:spcBef>
                <a:spcPts val="0"/>
              </a:spcBef>
              <a:spcAft>
                <a:spcPts val="0"/>
              </a:spcAft>
              <a:buNone/>
              <a:defRPr sz="4800" b="1">
                <a:solidFill>
                  <a:srgbClr val="000000"/>
                </a:solidFill>
                <a:latin typeface="Amatic SC"/>
                <a:ea typeface="Amatic SC"/>
                <a:cs typeface="Amatic SC"/>
                <a:sym typeface="Amatic SC"/>
              </a:defRPr>
            </a:lvl2pPr>
            <a:lvl3pPr lvl="2" algn="r" rtl="0">
              <a:spcBef>
                <a:spcPts val="0"/>
              </a:spcBef>
              <a:spcAft>
                <a:spcPts val="0"/>
              </a:spcAft>
              <a:buNone/>
              <a:defRPr sz="4800" b="1">
                <a:solidFill>
                  <a:srgbClr val="000000"/>
                </a:solidFill>
                <a:latin typeface="Amatic SC"/>
                <a:ea typeface="Amatic SC"/>
                <a:cs typeface="Amatic SC"/>
                <a:sym typeface="Amatic SC"/>
              </a:defRPr>
            </a:lvl3pPr>
            <a:lvl4pPr lvl="3" algn="r" rtl="0">
              <a:spcBef>
                <a:spcPts val="0"/>
              </a:spcBef>
              <a:spcAft>
                <a:spcPts val="0"/>
              </a:spcAft>
              <a:buNone/>
              <a:defRPr sz="4800" b="1">
                <a:solidFill>
                  <a:srgbClr val="000000"/>
                </a:solidFill>
                <a:latin typeface="Amatic SC"/>
                <a:ea typeface="Amatic SC"/>
                <a:cs typeface="Amatic SC"/>
                <a:sym typeface="Amatic SC"/>
              </a:defRPr>
            </a:lvl4pPr>
            <a:lvl5pPr lvl="4" algn="r" rtl="0">
              <a:spcBef>
                <a:spcPts val="0"/>
              </a:spcBef>
              <a:spcAft>
                <a:spcPts val="0"/>
              </a:spcAft>
              <a:buNone/>
              <a:defRPr sz="4800" b="1">
                <a:solidFill>
                  <a:srgbClr val="000000"/>
                </a:solidFill>
                <a:latin typeface="Amatic SC"/>
                <a:ea typeface="Amatic SC"/>
                <a:cs typeface="Amatic SC"/>
                <a:sym typeface="Amatic SC"/>
              </a:defRPr>
            </a:lvl5pPr>
            <a:lvl6pPr lvl="5" algn="r" rtl="0">
              <a:spcBef>
                <a:spcPts val="0"/>
              </a:spcBef>
              <a:spcAft>
                <a:spcPts val="0"/>
              </a:spcAft>
              <a:buNone/>
              <a:defRPr sz="4800" b="1">
                <a:solidFill>
                  <a:srgbClr val="000000"/>
                </a:solidFill>
                <a:latin typeface="Amatic SC"/>
                <a:ea typeface="Amatic SC"/>
                <a:cs typeface="Amatic SC"/>
                <a:sym typeface="Amatic SC"/>
              </a:defRPr>
            </a:lvl6pPr>
            <a:lvl7pPr lvl="6" algn="r" rtl="0">
              <a:spcBef>
                <a:spcPts val="0"/>
              </a:spcBef>
              <a:spcAft>
                <a:spcPts val="0"/>
              </a:spcAft>
              <a:buNone/>
              <a:defRPr sz="4800" b="1">
                <a:solidFill>
                  <a:srgbClr val="000000"/>
                </a:solidFill>
                <a:latin typeface="Amatic SC"/>
                <a:ea typeface="Amatic SC"/>
                <a:cs typeface="Amatic SC"/>
                <a:sym typeface="Amatic SC"/>
              </a:defRPr>
            </a:lvl7pPr>
            <a:lvl8pPr lvl="7" algn="r" rtl="0">
              <a:spcBef>
                <a:spcPts val="0"/>
              </a:spcBef>
              <a:spcAft>
                <a:spcPts val="0"/>
              </a:spcAft>
              <a:buNone/>
              <a:defRPr sz="4800" b="1">
                <a:solidFill>
                  <a:srgbClr val="000000"/>
                </a:solidFill>
                <a:latin typeface="Amatic SC"/>
                <a:ea typeface="Amatic SC"/>
                <a:cs typeface="Amatic SC"/>
                <a:sym typeface="Amatic SC"/>
              </a:defRPr>
            </a:lvl8pPr>
            <a:lvl9pPr lvl="8" algn="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54" name="Google Shape;54;p13"/>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pic">
  <p:cSld name="TITLE_1_2_1_1_2">
    <p:bg>
      <p:bgPr>
        <a:solidFill>
          <a:srgbClr val="FFFFFF"/>
        </a:solidFill>
        <a:effectLst/>
      </p:bgPr>
    </p:bg>
    <p:spTree>
      <p:nvGrpSpPr>
        <p:cNvPr id="1" name="Shape 55"/>
        <p:cNvGrpSpPr/>
        <p:nvPr/>
      </p:nvGrpSpPr>
      <p:grpSpPr>
        <a:xfrm>
          <a:off x="0" y="0"/>
          <a:ext cx="0" cy="0"/>
          <a:chOff x="0" y="0"/>
          <a:chExt cx="0" cy="0"/>
        </a:xfrm>
      </p:grpSpPr>
      <p:sp>
        <p:nvSpPr>
          <p:cNvPr id="56" name="Google Shape;56;p14"/>
          <p:cNvSpPr/>
          <p:nvPr/>
        </p:nvSpPr>
        <p:spPr>
          <a:xfrm>
            <a:off x="7439400" y="0"/>
            <a:ext cx="17046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800">
              <a:latin typeface="Source Code Pro"/>
              <a:ea typeface="Source Code Pro"/>
              <a:cs typeface="Source Code Pro"/>
              <a:sym typeface="Source Code Pro"/>
            </a:endParaRPr>
          </a:p>
        </p:txBody>
      </p:sp>
      <p:sp>
        <p:nvSpPr>
          <p:cNvPr id="57" name="Google Shape;57;p14"/>
          <p:cNvSpPr txBox="1">
            <a:spLocks noGrp="1"/>
          </p:cNvSpPr>
          <p:nvPr>
            <p:ph type="title"/>
          </p:nvPr>
        </p:nvSpPr>
        <p:spPr>
          <a:xfrm>
            <a:off x="311700" y="292850"/>
            <a:ext cx="68595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58" name="Google Shape;58;p14"/>
          <p:cNvSpPr txBox="1">
            <a:spLocks noGrp="1"/>
          </p:cNvSpPr>
          <p:nvPr>
            <p:ph type="subTitle" idx="1"/>
          </p:nvPr>
        </p:nvSpPr>
        <p:spPr>
          <a:xfrm>
            <a:off x="7439400" y="292850"/>
            <a:ext cx="17046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1">
                <a:solidFill>
                  <a:srgbClr val="FFFFFF"/>
                </a:solidFill>
                <a:latin typeface="Amatic SC"/>
                <a:ea typeface="Amatic SC"/>
                <a:cs typeface="Amatic SC"/>
                <a:sym typeface="Amatic SC"/>
              </a:defRPr>
            </a:lvl1pPr>
            <a:lvl2pPr lvl="1" algn="ctr" rtl="0">
              <a:spcBef>
                <a:spcPts val="0"/>
              </a:spcBef>
              <a:spcAft>
                <a:spcPts val="0"/>
              </a:spcAft>
              <a:buNone/>
              <a:defRPr sz="4800" b="1">
                <a:solidFill>
                  <a:srgbClr val="000000"/>
                </a:solidFill>
                <a:latin typeface="Amatic SC"/>
                <a:ea typeface="Amatic SC"/>
                <a:cs typeface="Amatic SC"/>
                <a:sym typeface="Amatic SC"/>
              </a:defRPr>
            </a:lvl2pPr>
            <a:lvl3pPr lvl="2" algn="ctr" rtl="0">
              <a:spcBef>
                <a:spcPts val="0"/>
              </a:spcBef>
              <a:spcAft>
                <a:spcPts val="0"/>
              </a:spcAft>
              <a:buNone/>
              <a:defRPr sz="4800" b="1">
                <a:solidFill>
                  <a:srgbClr val="000000"/>
                </a:solidFill>
                <a:latin typeface="Amatic SC"/>
                <a:ea typeface="Amatic SC"/>
                <a:cs typeface="Amatic SC"/>
                <a:sym typeface="Amatic SC"/>
              </a:defRPr>
            </a:lvl3pPr>
            <a:lvl4pPr lvl="3" algn="ctr" rtl="0">
              <a:spcBef>
                <a:spcPts val="0"/>
              </a:spcBef>
              <a:spcAft>
                <a:spcPts val="0"/>
              </a:spcAft>
              <a:buNone/>
              <a:defRPr sz="4800" b="1">
                <a:solidFill>
                  <a:srgbClr val="000000"/>
                </a:solidFill>
                <a:latin typeface="Amatic SC"/>
                <a:ea typeface="Amatic SC"/>
                <a:cs typeface="Amatic SC"/>
                <a:sym typeface="Amatic SC"/>
              </a:defRPr>
            </a:lvl4pPr>
            <a:lvl5pPr lvl="4" algn="ctr" rtl="0">
              <a:spcBef>
                <a:spcPts val="0"/>
              </a:spcBef>
              <a:spcAft>
                <a:spcPts val="0"/>
              </a:spcAft>
              <a:buNone/>
              <a:defRPr sz="4800" b="1">
                <a:solidFill>
                  <a:srgbClr val="000000"/>
                </a:solidFill>
                <a:latin typeface="Amatic SC"/>
                <a:ea typeface="Amatic SC"/>
                <a:cs typeface="Amatic SC"/>
                <a:sym typeface="Amatic SC"/>
              </a:defRPr>
            </a:lvl5pPr>
            <a:lvl6pPr lvl="5" algn="ctr" rtl="0">
              <a:spcBef>
                <a:spcPts val="0"/>
              </a:spcBef>
              <a:spcAft>
                <a:spcPts val="0"/>
              </a:spcAft>
              <a:buNone/>
              <a:defRPr sz="4800" b="1">
                <a:solidFill>
                  <a:srgbClr val="000000"/>
                </a:solidFill>
                <a:latin typeface="Amatic SC"/>
                <a:ea typeface="Amatic SC"/>
                <a:cs typeface="Amatic SC"/>
                <a:sym typeface="Amatic SC"/>
              </a:defRPr>
            </a:lvl6pPr>
            <a:lvl7pPr lvl="6" algn="ctr" rtl="0">
              <a:spcBef>
                <a:spcPts val="0"/>
              </a:spcBef>
              <a:spcAft>
                <a:spcPts val="0"/>
              </a:spcAft>
              <a:buNone/>
              <a:defRPr sz="4800" b="1">
                <a:solidFill>
                  <a:srgbClr val="000000"/>
                </a:solidFill>
                <a:latin typeface="Amatic SC"/>
                <a:ea typeface="Amatic SC"/>
                <a:cs typeface="Amatic SC"/>
                <a:sym typeface="Amatic SC"/>
              </a:defRPr>
            </a:lvl7pPr>
            <a:lvl8pPr lvl="7" algn="ctr" rtl="0">
              <a:spcBef>
                <a:spcPts val="0"/>
              </a:spcBef>
              <a:spcAft>
                <a:spcPts val="0"/>
              </a:spcAft>
              <a:buNone/>
              <a:defRPr sz="4800" b="1">
                <a:solidFill>
                  <a:srgbClr val="000000"/>
                </a:solidFill>
                <a:latin typeface="Amatic SC"/>
                <a:ea typeface="Amatic SC"/>
                <a:cs typeface="Amatic SC"/>
                <a:sym typeface="Amatic SC"/>
              </a:defRPr>
            </a:lvl8pPr>
            <a:lvl9pPr lvl="8" algn="ct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59" name="Google Shape;59;p14"/>
          <p:cNvSpPr txBox="1">
            <a:spLocks noGrp="1"/>
          </p:cNvSpPr>
          <p:nvPr>
            <p:ph type="body" idx="2"/>
          </p:nvPr>
        </p:nvSpPr>
        <p:spPr>
          <a:xfrm>
            <a:off x="311700" y="1228675"/>
            <a:ext cx="68595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TITLE_1_2_1_1_1">
    <p:bg>
      <p:bgPr>
        <a:solidFill>
          <a:srgbClr val="FFFFFF"/>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None/>
              <a:defRPr b="1">
                <a:solidFill>
                  <a:schemeClr val="accent1"/>
                </a:solidFill>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62" name="Google Shape;62;p15"/>
          <p:cNvSpPr txBox="1">
            <a:spLocks noGrp="1"/>
          </p:cNvSpPr>
          <p:nvPr>
            <p:ph type="subTitle" idx="1"/>
          </p:nvPr>
        </p:nvSpPr>
        <p:spPr>
          <a:xfrm>
            <a:off x="4732875" y="292850"/>
            <a:ext cx="4103700" cy="80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b="1">
                <a:solidFill>
                  <a:srgbClr val="000000"/>
                </a:solidFill>
                <a:latin typeface="Amatic SC"/>
                <a:ea typeface="Amatic SC"/>
                <a:cs typeface="Amatic SC"/>
                <a:sym typeface="Amatic SC"/>
              </a:defRPr>
            </a:lvl1pPr>
            <a:lvl2pPr lvl="1" algn="r" rtl="0">
              <a:spcBef>
                <a:spcPts val="0"/>
              </a:spcBef>
              <a:spcAft>
                <a:spcPts val="0"/>
              </a:spcAft>
              <a:buNone/>
              <a:defRPr sz="4800" b="1">
                <a:solidFill>
                  <a:srgbClr val="000000"/>
                </a:solidFill>
                <a:latin typeface="Amatic SC"/>
                <a:ea typeface="Amatic SC"/>
                <a:cs typeface="Amatic SC"/>
                <a:sym typeface="Amatic SC"/>
              </a:defRPr>
            </a:lvl2pPr>
            <a:lvl3pPr lvl="2" algn="r" rtl="0">
              <a:spcBef>
                <a:spcPts val="0"/>
              </a:spcBef>
              <a:spcAft>
                <a:spcPts val="0"/>
              </a:spcAft>
              <a:buNone/>
              <a:defRPr sz="4800" b="1">
                <a:solidFill>
                  <a:srgbClr val="000000"/>
                </a:solidFill>
                <a:latin typeface="Amatic SC"/>
                <a:ea typeface="Amatic SC"/>
                <a:cs typeface="Amatic SC"/>
                <a:sym typeface="Amatic SC"/>
              </a:defRPr>
            </a:lvl3pPr>
            <a:lvl4pPr lvl="3" algn="r" rtl="0">
              <a:spcBef>
                <a:spcPts val="0"/>
              </a:spcBef>
              <a:spcAft>
                <a:spcPts val="0"/>
              </a:spcAft>
              <a:buNone/>
              <a:defRPr sz="4800" b="1">
                <a:solidFill>
                  <a:srgbClr val="000000"/>
                </a:solidFill>
                <a:latin typeface="Amatic SC"/>
                <a:ea typeface="Amatic SC"/>
                <a:cs typeface="Amatic SC"/>
                <a:sym typeface="Amatic SC"/>
              </a:defRPr>
            </a:lvl4pPr>
            <a:lvl5pPr lvl="4" algn="r" rtl="0">
              <a:spcBef>
                <a:spcPts val="0"/>
              </a:spcBef>
              <a:spcAft>
                <a:spcPts val="0"/>
              </a:spcAft>
              <a:buNone/>
              <a:defRPr sz="4800" b="1">
                <a:solidFill>
                  <a:srgbClr val="000000"/>
                </a:solidFill>
                <a:latin typeface="Amatic SC"/>
                <a:ea typeface="Amatic SC"/>
                <a:cs typeface="Amatic SC"/>
                <a:sym typeface="Amatic SC"/>
              </a:defRPr>
            </a:lvl5pPr>
            <a:lvl6pPr lvl="5" algn="r" rtl="0">
              <a:spcBef>
                <a:spcPts val="0"/>
              </a:spcBef>
              <a:spcAft>
                <a:spcPts val="0"/>
              </a:spcAft>
              <a:buNone/>
              <a:defRPr sz="4800" b="1">
                <a:solidFill>
                  <a:srgbClr val="000000"/>
                </a:solidFill>
                <a:latin typeface="Amatic SC"/>
                <a:ea typeface="Amatic SC"/>
                <a:cs typeface="Amatic SC"/>
                <a:sym typeface="Amatic SC"/>
              </a:defRPr>
            </a:lvl6pPr>
            <a:lvl7pPr lvl="6" algn="r" rtl="0">
              <a:spcBef>
                <a:spcPts val="0"/>
              </a:spcBef>
              <a:spcAft>
                <a:spcPts val="0"/>
              </a:spcAft>
              <a:buNone/>
              <a:defRPr sz="4800" b="1">
                <a:solidFill>
                  <a:srgbClr val="000000"/>
                </a:solidFill>
                <a:latin typeface="Amatic SC"/>
                <a:ea typeface="Amatic SC"/>
                <a:cs typeface="Amatic SC"/>
                <a:sym typeface="Amatic SC"/>
              </a:defRPr>
            </a:lvl7pPr>
            <a:lvl8pPr lvl="7" algn="r" rtl="0">
              <a:spcBef>
                <a:spcPts val="0"/>
              </a:spcBef>
              <a:spcAft>
                <a:spcPts val="0"/>
              </a:spcAft>
              <a:buNone/>
              <a:defRPr sz="4800" b="1">
                <a:solidFill>
                  <a:srgbClr val="000000"/>
                </a:solidFill>
                <a:latin typeface="Amatic SC"/>
                <a:ea typeface="Amatic SC"/>
                <a:cs typeface="Amatic SC"/>
                <a:sym typeface="Amatic SC"/>
              </a:defRPr>
            </a:lvl8pPr>
            <a:lvl9pPr lvl="8" algn="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63" name="Google Shape;63;p15"/>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406400" rtl="0">
              <a:lnSpc>
                <a:spcPct val="100000"/>
              </a:lnSpc>
              <a:spcBef>
                <a:spcPts val="1000"/>
              </a:spcBef>
              <a:spcAft>
                <a:spcPts val="0"/>
              </a:spcAft>
              <a:buSzPts val="2800"/>
              <a:buChar char="❖"/>
              <a:defRPr sz="2800"/>
            </a:lvl1pPr>
            <a:lvl2pPr marL="914400" lvl="1" indent="-406400" rtl="0">
              <a:lnSpc>
                <a:spcPct val="100000"/>
              </a:lnSpc>
              <a:spcBef>
                <a:spcPts val="1600"/>
              </a:spcBef>
              <a:spcAft>
                <a:spcPts val="0"/>
              </a:spcAft>
              <a:buSzPts val="2800"/>
              <a:buChar char="➢"/>
              <a:defRPr sz="2800"/>
            </a:lvl2pPr>
            <a:lvl3pPr marL="1371600" lvl="2" indent="-406400" rtl="0">
              <a:lnSpc>
                <a:spcPct val="100000"/>
              </a:lnSpc>
              <a:spcBef>
                <a:spcPts val="1600"/>
              </a:spcBef>
              <a:spcAft>
                <a:spcPts val="0"/>
              </a:spcAft>
              <a:buSzPts val="2800"/>
              <a:buChar char="■"/>
              <a:defRPr sz="2800"/>
            </a:lvl3pPr>
            <a:lvl4pPr marL="1828800" lvl="3" indent="-406400" rtl="0">
              <a:lnSpc>
                <a:spcPct val="100000"/>
              </a:lnSpc>
              <a:spcBef>
                <a:spcPts val="1600"/>
              </a:spcBef>
              <a:spcAft>
                <a:spcPts val="0"/>
              </a:spcAft>
              <a:buSzPts val="2800"/>
              <a:buChar char="●"/>
              <a:defRPr sz="2800"/>
            </a:lvl4pPr>
            <a:lvl5pPr marL="2286000" lvl="4" indent="-406400" rtl="0">
              <a:lnSpc>
                <a:spcPct val="100000"/>
              </a:lnSpc>
              <a:spcBef>
                <a:spcPts val="1600"/>
              </a:spcBef>
              <a:spcAft>
                <a:spcPts val="0"/>
              </a:spcAft>
              <a:buSzPts val="2800"/>
              <a:buChar char="◆"/>
              <a:defRPr sz="2800"/>
            </a:lvl5pPr>
            <a:lvl6pPr marL="2743200" lvl="5" indent="-406400" rtl="0">
              <a:lnSpc>
                <a:spcPct val="100000"/>
              </a:lnSpc>
              <a:spcBef>
                <a:spcPts val="1600"/>
              </a:spcBef>
              <a:spcAft>
                <a:spcPts val="0"/>
              </a:spcAft>
              <a:buSzPts val="2800"/>
              <a:buChar char="➢"/>
              <a:defRPr sz="2800"/>
            </a:lvl6pPr>
            <a:lvl7pPr marL="3200400" lvl="6" indent="-406400" rtl="0">
              <a:lnSpc>
                <a:spcPct val="100000"/>
              </a:lnSpc>
              <a:spcBef>
                <a:spcPts val="1600"/>
              </a:spcBef>
              <a:spcAft>
                <a:spcPts val="0"/>
              </a:spcAft>
              <a:buSzPts val="2800"/>
              <a:buChar char="■"/>
              <a:defRPr sz="2800"/>
            </a:lvl7pPr>
            <a:lvl8pPr marL="3657600" lvl="7" indent="-406400" rtl="0">
              <a:lnSpc>
                <a:spcPct val="100000"/>
              </a:lnSpc>
              <a:spcBef>
                <a:spcPts val="1600"/>
              </a:spcBef>
              <a:spcAft>
                <a:spcPts val="0"/>
              </a:spcAft>
              <a:buSzPts val="2800"/>
              <a:buChar char="●"/>
              <a:defRPr sz="2800"/>
            </a:lvl8pPr>
            <a:lvl9pPr marL="4114800" lvl="8" indent="-406400" rtl="0">
              <a:lnSpc>
                <a:spcPct val="100000"/>
              </a:lnSpc>
              <a:spcBef>
                <a:spcPts val="1600"/>
              </a:spcBef>
              <a:spcAft>
                <a:spcPts val="1600"/>
              </a:spcAft>
              <a:buSzPts val="2800"/>
              <a:buChar char="◆"/>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gnment">
  <p:cSld name="TITLE_1_1">
    <p:bg>
      <p:bgPr>
        <a:solidFill>
          <a:srgbClr val="000000"/>
        </a:solid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subTitle" idx="1"/>
          </p:nvPr>
        </p:nvSpPr>
        <p:spPr>
          <a:xfrm>
            <a:off x="-5250" y="4279725"/>
            <a:ext cx="9154500" cy="863700"/>
          </a:xfrm>
          <a:prstGeom prst="rect">
            <a:avLst/>
          </a:prstGeom>
          <a:solidFill>
            <a:srgbClr val="000000"/>
          </a:solid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pic>
        <p:nvPicPr>
          <p:cNvPr id="66" name="Google Shape;66;p16"/>
          <p:cNvPicPr preferRelativeResize="0"/>
          <p:nvPr/>
        </p:nvPicPr>
        <p:blipFill>
          <a:blip r:embed="rId2">
            <a:alphaModFix/>
          </a:blip>
          <a:stretch>
            <a:fillRect/>
          </a:stretch>
        </p:blipFill>
        <p:spPr>
          <a:xfrm>
            <a:off x="7176394" y="-10444"/>
            <a:ext cx="1983300" cy="1983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ro" type="secHead">
  <p:cSld name="SECTION_HEADER">
    <p:bg>
      <p:bgPr>
        <a:solidFill>
          <a:srgbClr val="000000"/>
        </a:solidFill>
        <a:effectLst/>
      </p:bgPr>
    </p:bg>
    <p:spTree>
      <p:nvGrpSpPr>
        <p:cNvPr id="1" name="Shape 67"/>
        <p:cNvGrpSpPr/>
        <p:nvPr/>
      </p:nvGrpSpPr>
      <p:grpSpPr>
        <a:xfrm>
          <a:off x="0" y="0"/>
          <a:ext cx="0" cy="0"/>
          <a:chOff x="0" y="0"/>
          <a:chExt cx="0" cy="0"/>
        </a:xfrm>
      </p:grpSpPr>
      <p:sp>
        <p:nvSpPr>
          <p:cNvPr id="68" name="Google Shape;68;p17"/>
          <p:cNvSpPr txBox="1">
            <a:spLocks noGrp="1"/>
          </p:cNvSpPr>
          <p:nvPr>
            <p:ph type="ctrTitle"/>
          </p:nvPr>
        </p:nvSpPr>
        <p:spPr>
          <a:xfrm>
            <a:off x="311700" y="12265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1pPr>
            <a:lvl2pPr lvl="1"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2pPr>
            <a:lvl3pPr lvl="2"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3pPr>
            <a:lvl4pPr lvl="3"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4pPr>
            <a:lvl5pPr lvl="4"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5pPr>
            <a:lvl6pPr lvl="5"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6pPr>
            <a:lvl7pPr lvl="6"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7pPr>
            <a:lvl8pPr lvl="7"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8pPr>
            <a:lvl9pPr lvl="8"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9pPr>
          </a:lstStyle>
          <a:p>
            <a:endParaRPr/>
          </a:p>
        </p:txBody>
      </p:sp>
      <p:sp>
        <p:nvSpPr>
          <p:cNvPr id="69" name="Google Shape;69;p17"/>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rtl="0">
              <a:lnSpc>
                <a:spcPct val="100000"/>
              </a:lnSpc>
              <a:spcBef>
                <a:spcPts val="1000"/>
              </a:spcBef>
              <a:spcAft>
                <a:spcPts val="0"/>
              </a:spcAft>
              <a:buClr>
                <a:srgbClr val="000000"/>
              </a:buClr>
              <a:buSzPts val="4800"/>
              <a:buNone/>
              <a:defRPr sz="4800">
                <a:solidFill>
                  <a:srgbClr val="000000"/>
                </a:solidFill>
              </a:defRPr>
            </a:lvl1pPr>
            <a:lvl2pPr lvl="1"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9pPr>
          </a:lstStyle>
          <a:p>
            <a:endParaRPr/>
          </a:p>
        </p:txBody>
      </p:sp>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gramme">
  <p:cSld name="ONE_COLUMN_TEXT_1">
    <p:spTree>
      <p:nvGrpSpPr>
        <p:cNvPr id="1" name="Shape 71"/>
        <p:cNvGrpSpPr/>
        <p:nvPr/>
      </p:nvGrpSpPr>
      <p:grpSpPr>
        <a:xfrm>
          <a:off x="0" y="0"/>
          <a:ext cx="0" cy="0"/>
          <a:chOff x="0" y="0"/>
          <a:chExt cx="0" cy="0"/>
        </a:xfrm>
      </p:grpSpPr>
      <p:sp>
        <p:nvSpPr>
          <p:cNvPr id="72" name="Google Shape;72;p18"/>
          <p:cNvSpPr txBox="1">
            <a:spLocks noGrp="1"/>
          </p:cNvSpPr>
          <p:nvPr>
            <p:ph type="body" idx="1"/>
          </p:nvPr>
        </p:nvSpPr>
        <p:spPr>
          <a:xfrm>
            <a:off x="3117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lnSpc>
                <a:spcPct val="100000"/>
              </a:lnSpc>
              <a:buNone/>
              <a:defRPr/>
            </a:lvl1pPr>
            <a:lvl2pPr lvl="1" rtl="0">
              <a:lnSpc>
                <a:spcPct val="100000"/>
              </a:lnSpc>
              <a:buNone/>
              <a:defRPr/>
            </a:lvl2pPr>
            <a:lvl3pPr lvl="2" rtl="0">
              <a:lnSpc>
                <a:spcPct val="100000"/>
              </a:lnSpc>
              <a:buNone/>
              <a:defRPr/>
            </a:lvl3pPr>
            <a:lvl4pPr lvl="3" rtl="0">
              <a:lnSpc>
                <a:spcPct val="100000"/>
              </a:lnSpc>
              <a:buNone/>
              <a:defRPr/>
            </a:lvl4pPr>
            <a:lvl5pPr lvl="4" rtl="0">
              <a:lnSpc>
                <a:spcPct val="100000"/>
              </a:lnSpc>
              <a:buNone/>
              <a:defRPr/>
            </a:lvl5pPr>
            <a:lvl6pPr lvl="5" rtl="0">
              <a:lnSpc>
                <a:spcPct val="100000"/>
              </a:lnSpc>
              <a:buNone/>
              <a:defRPr/>
            </a:lvl6pPr>
            <a:lvl7pPr lvl="6" rtl="0">
              <a:lnSpc>
                <a:spcPct val="100000"/>
              </a:lnSpc>
              <a:buNone/>
              <a:defRPr/>
            </a:lvl7pPr>
            <a:lvl8pPr lvl="7" rtl="0">
              <a:lnSpc>
                <a:spcPct val="100000"/>
              </a:lnSpc>
              <a:buNone/>
              <a:defRPr/>
            </a:lvl8pPr>
            <a:lvl9pPr lvl="8" rtl="0">
              <a:lnSpc>
                <a:spcPct val="100000"/>
              </a:lnSpc>
              <a:buNone/>
              <a:defRPr/>
            </a:lvl9pPr>
          </a:lstStyle>
          <a:p>
            <a:pPr marL="0" lvl="0" indent="0" algn="r" rtl="0">
              <a:spcBef>
                <a:spcPts val="0"/>
              </a:spcBef>
              <a:spcAft>
                <a:spcPts val="0"/>
              </a:spcAft>
              <a:buNone/>
            </a:pPr>
            <a:fld id="{00000000-1234-1234-1234-123412341234}" type="slidenum">
              <a:rPr lang="en-GB"/>
              <a:t>‹nr.›</a:t>
            </a:fld>
            <a:endParaRPr/>
          </a:p>
        </p:txBody>
      </p:sp>
      <p:sp>
        <p:nvSpPr>
          <p:cNvPr id="74" name="Google Shape;74;p18"/>
          <p:cNvSpPr txBox="1">
            <a:spLocks noGrp="1"/>
          </p:cNvSpPr>
          <p:nvPr>
            <p:ph type="body" idx="2"/>
          </p:nvPr>
        </p:nvSpPr>
        <p:spPr>
          <a:xfrm>
            <a:off x="3054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AutoNum type="romanUcPeriod"/>
              <a:defRPr sz="1800"/>
            </a:lvl1pPr>
            <a:lvl2pPr marL="914400" lvl="1" indent="-342900" rtl="0">
              <a:lnSpc>
                <a:spcPct val="100000"/>
              </a:lnSpc>
              <a:spcBef>
                <a:spcPts val="1000"/>
              </a:spcBef>
              <a:spcAft>
                <a:spcPts val="0"/>
              </a:spcAft>
              <a:buSzPts val="1800"/>
              <a:buAutoNum type="alphaUcPeriod"/>
              <a:defRPr sz="1800"/>
            </a:lvl2pPr>
            <a:lvl3pPr marL="1371600" lvl="2" indent="-342900" rtl="0">
              <a:lnSpc>
                <a:spcPct val="100000"/>
              </a:lnSpc>
              <a:spcBef>
                <a:spcPts val="1000"/>
              </a:spcBef>
              <a:spcAft>
                <a:spcPts val="0"/>
              </a:spcAft>
              <a:buSzPts val="1800"/>
              <a:buAutoNum type="arabicPeriod"/>
              <a:defRPr sz="1800"/>
            </a:lvl3pPr>
            <a:lvl4pPr marL="1828800" lvl="3" indent="-342900" rtl="0">
              <a:lnSpc>
                <a:spcPct val="100000"/>
              </a:lnSpc>
              <a:spcBef>
                <a:spcPts val="1000"/>
              </a:spcBef>
              <a:spcAft>
                <a:spcPts val="0"/>
              </a:spcAft>
              <a:buSzPts val="1800"/>
              <a:buAutoNum type="alphaLcParenR"/>
              <a:defRPr sz="1800"/>
            </a:lvl4pPr>
            <a:lvl5pPr marL="2286000" lvl="4" indent="-342900" rtl="0">
              <a:lnSpc>
                <a:spcPct val="100000"/>
              </a:lnSpc>
              <a:spcBef>
                <a:spcPts val="1000"/>
              </a:spcBef>
              <a:spcAft>
                <a:spcPts val="0"/>
              </a:spcAft>
              <a:buSzPts val="1800"/>
              <a:buAutoNum type="arabicParenBoth"/>
              <a:defRPr sz="1800"/>
            </a:lvl5pPr>
            <a:lvl6pPr marL="2743200" lvl="5" indent="-342900" rtl="0">
              <a:lnSpc>
                <a:spcPct val="100000"/>
              </a:lnSpc>
              <a:spcBef>
                <a:spcPts val="1000"/>
              </a:spcBef>
              <a:spcAft>
                <a:spcPts val="0"/>
              </a:spcAft>
              <a:buSzPts val="1800"/>
              <a:buAutoNum type="alphaLcParenBoth"/>
              <a:defRPr sz="1800"/>
            </a:lvl6pPr>
            <a:lvl7pPr marL="3200400" lvl="6" indent="-342900" rtl="0">
              <a:lnSpc>
                <a:spcPct val="100000"/>
              </a:lnSpc>
              <a:spcBef>
                <a:spcPts val="1000"/>
              </a:spcBef>
              <a:spcAft>
                <a:spcPts val="0"/>
              </a:spcAft>
              <a:buSzPts val="1800"/>
              <a:buAutoNum type="romanLcParenBoth"/>
              <a:defRPr sz="1800"/>
            </a:lvl7pPr>
            <a:lvl8pPr marL="3657600" lvl="7" indent="-342900" rtl="0">
              <a:lnSpc>
                <a:spcPct val="100000"/>
              </a:lnSpc>
              <a:spcBef>
                <a:spcPts val="1000"/>
              </a:spcBef>
              <a:spcAft>
                <a:spcPts val="0"/>
              </a:spcAft>
              <a:buSzPts val="1800"/>
              <a:buAutoNum type="alphaLcParenBoth"/>
              <a:defRPr sz="1800"/>
            </a:lvl8pPr>
            <a:lvl9pPr marL="4114800" lvl="8" indent="-342900" rtl="0">
              <a:lnSpc>
                <a:spcPct val="100000"/>
              </a:lnSpc>
              <a:spcBef>
                <a:spcPts val="1000"/>
              </a:spcBef>
              <a:spcAft>
                <a:spcPts val="1000"/>
              </a:spcAft>
              <a:buSzPts val="1800"/>
              <a:buAutoNum type="romanLcParenBoth"/>
              <a:defRPr sz="1800"/>
            </a:lvl9pPr>
          </a:lstStyle>
          <a:p>
            <a:endParaRPr/>
          </a:p>
        </p:txBody>
      </p:sp>
      <p:sp>
        <p:nvSpPr>
          <p:cNvPr id="75" name="Google Shape;75;p18"/>
          <p:cNvSpPr txBox="1">
            <a:spLocks noGrp="1"/>
          </p:cNvSpPr>
          <p:nvPr>
            <p:ph type="body" idx="3"/>
          </p:nvPr>
        </p:nvSpPr>
        <p:spPr>
          <a:xfrm>
            <a:off x="6102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76" name="Google Shape;76;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4800"/>
              <a:buNone/>
              <a:defRPr b="1">
                <a:solidFill>
                  <a:schemeClr val="accent1"/>
                </a:solidFill>
              </a:defRPr>
            </a:lvl1pPr>
            <a:lvl2pPr lvl="1"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ctrTitle"/>
          </p:nvPr>
        </p:nvSpPr>
        <p:spPr>
          <a:xfrm>
            <a:off x="311700" y="5752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7FF47"/>
              </a:buClr>
              <a:buSzPts val="9600"/>
              <a:buNone/>
              <a:defRPr sz="9600" b="1">
                <a:solidFill>
                  <a:srgbClr val="47FF47"/>
                </a:solidFill>
              </a:defRPr>
            </a:lvl1pPr>
            <a:lvl2pPr lvl="1" algn="ctr" rtl="0">
              <a:spcBef>
                <a:spcPts val="0"/>
              </a:spcBef>
              <a:spcAft>
                <a:spcPts val="0"/>
              </a:spcAft>
              <a:buClr>
                <a:srgbClr val="000000"/>
              </a:buClr>
              <a:buSzPts val="8000"/>
              <a:buNone/>
              <a:defRPr sz="8000">
                <a:solidFill>
                  <a:srgbClr val="000000"/>
                </a:solidFill>
              </a:defRPr>
            </a:lvl2pPr>
            <a:lvl3pPr lvl="2" algn="ctr" rtl="0">
              <a:spcBef>
                <a:spcPts val="0"/>
              </a:spcBef>
              <a:spcAft>
                <a:spcPts val="0"/>
              </a:spcAft>
              <a:buClr>
                <a:srgbClr val="000000"/>
              </a:buClr>
              <a:buSzPts val="8000"/>
              <a:buNone/>
              <a:defRPr sz="8000">
                <a:solidFill>
                  <a:srgbClr val="000000"/>
                </a:solidFill>
              </a:defRPr>
            </a:lvl3pPr>
            <a:lvl4pPr lvl="3" algn="ctr" rtl="0">
              <a:spcBef>
                <a:spcPts val="0"/>
              </a:spcBef>
              <a:spcAft>
                <a:spcPts val="0"/>
              </a:spcAft>
              <a:buClr>
                <a:srgbClr val="000000"/>
              </a:buClr>
              <a:buSzPts val="8000"/>
              <a:buNone/>
              <a:defRPr sz="8000">
                <a:solidFill>
                  <a:srgbClr val="000000"/>
                </a:solidFill>
              </a:defRPr>
            </a:lvl4pPr>
            <a:lvl5pPr lvl="4" algn="ctr" rtl="0">
              <a:spcBef>
                <a:spcPts val="0"/>
              </a:spcBef>
              <a:spcAft>
                <a:spcPts val="0"/>
              </a:spcAft>
              <a:buClr>
                <a:srgbClr val="000000"/>
              </a:buClr>
              <a:buSzPts val="8000"/>
              <a:buNone/>
              <a:defRPr sz="8000">
                <a:solidFill>
                  <a:srgbClr val="000000"/>
                </a:solidFill>
              </a:defRPr>
            </a:lvl5pPr>
            <a:lvl6pPr lvl="5" algn="ctr" rtl="0">
              <a:spcBef>
                <a:spcPts val="0"/>
              </a:spcBef>
              <a:spcAft>
                <a:spcPts val="0"/>
              </a:spcAft>
              <a:buClr>
                <a:srgbClr val="000000"/>
              </a:buClr>
              <a:buSzPts val="8000"/>
              <a:buNone/>
              <a:defRPr sz="8000">
                <a:solidFill>
                  <a:srgbClr val="000000"/>
                </a:solidFill>
              </a:defRPr>
            </a:lvl6pPr>
            <a:lvl7pPr lvl="6" algn="ctr" rtl="0">
              <a:spcBef>
                <a:spcPts val="0"/>
              </a:spcBef>
              <a:spcAft>
                <a:spcPts val="0"/>
              </a:spcAft>
              <a:buClr>
                <a:srgbClr val="000000"/>
              </a:buClr>
              <a:buSzPts val="8000"/>
              <a:buNone/>
              <a:defRPr sz="8000">
                <a:solidFill>
                  <a:srgbClr val="000000"/>
                </a:solidFill>
              </a:defRPr>
            </a:lvl7pPr>
            <a:lvl8pPr lvl="7" algn="ctr" rtl="0">
              <a:spcBef>
                <a:spcPts val="0"/>
              </a:spcBef>
              <a:spcAft>
                <a:spcPts val="0"/>
              </a:spcAft>
              <a:buClr>
                <a:srgbClr val="000000"/>
              </a:buClr>
              <a:buSzPts val="8000"/>
              <a:buNone/>
              <a:defRPr sz="8000">
                <a:solidFill>
                  <a:srgbClr val="000000"/>
                </a:solidFill>
              </a:defRPr>
            </a:lvl8pPr>
            <a:lvl9pPr lvl="8" algn="ctr" rtl="0">
              <a:spcBef>
                <a:spcPts val="0"/>
              </a:spcBef>
              <a:spcAft>
                <a:spcPts val="0"/>
              </a:spcAft>
              <a:buClr>
                <a:srgbClr val="000000"/>
              </a:buClr>
              <a:buSzPts val="8000"/>
              <a:buNone/>
              <a:defRPr sz="8000">
                <a:solidFill>
                  <a:srgbClr val="000000"/>
                </a:solidFill>
              </a:defRPr>
            </a:lvl9pPr>
          </a:lstStyle>
          <a:p>
            <a:endParaRPr/>
          </a:p>
        </p:txBody>
      </p:sp>
      <p:sp>
        <p:nvSpPr>
          <p:cNvPr id="83" name="Google Shape;8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‹nr.›</a:t>
            </a:fld>
            <a:endParaRPr/>
          </a:p>
        </p:txBody>
      </p:sp>
      <p:sp>
        <p:nvSpPr>
          <p:cNvPr id="84" name="Google Shape;84;p20"/>
          <p:cNvSpPr txBox="1">
            <a:spLocks noGrp="1"/>
          </p:cNvSpPr>
          <p:nvPr>
            <p:ph type="subTitle" idx="1"/>
          </p:nvPr>
        </p:nvSpPr>
        <p:spPr>
          <a:xfrm>
            <a:off x="-5250" y="3265650"/>
            <a:ext cx="9154500" cy="1302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6000"/>
              <a:buFont typeface="Amatic SC"/>
              <a:buNone/>
              <a:defRPr sz="6000">
                <a:solidFill>
                  <a:srgbClr val="FFFFFF"/>
                </a:solidFill>
                <a:latin typeface="Amatic SC"/>
                <a:ea typeface="Amatic SC"/>
                <a:cs typeface="Amatic SC"/>
                <a:sym typeface="Amatic SC"/>
              </a:defRPr>
            </a:lvl1pPr>
            <a:lvl2pPr lvl="1"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p:cSld name="TITLE_1">
    <p:bg>
      <p:bgPr>
        <a:solidFill>
          <a:srgbClr val="000000"/>
        </a:solidFill>
        <a:effectLst/>
      </p:bgPr>
    </p:bg>
    <p:spTree>
      <p:nvGrpSpPr>
        <p:cNvPr id="1" name="Shape 85"/>
        <p:cNvGrpSpPr/>
        <p:nvPr/>
      </p:nvGrpSpPr>
      <p:grpSpPr>
        <a:xfrm>
          <a:off x="0" y="0"/>
          <a:ext cx="0" cy="0"/>
          <a:chOff x="0" y="0"/>
          <a:chExt cx="0" cy="0"/>
        </a:xfrm>
      </p:grpSpPr>
      <p:sp>
        <p:nvSpPr>
          <p:cNvPr id="86" name="Google Shape;86;p21"/>
          <p:cNvSpPr txBox="1">
            <a:spLocks noGrp="1"/>
          </p:cNvSpPr>
          <p:nvPr>
            <p:ph type="title"/>
          </p:nvPr>
        </p:nvSpPr>
        <p:spPr>
          <a:xfrm>
            <a:off x="0" y="4279725"/>
            <a:ext cx="9144000" cy="863700"/>
          </a:xfrm>
          <a:prstGeom prst="rect">
            <a:avLst/>
          </a:prstGeom>
          <a:solidFill>
            <a:srgbClr val="000000"/>
          </a:solidFill>
        </p:spPr>
        <p:txBody>
          <a:bodyPr spcFirstLastPara="1" wrap="square" lIns="91425" tIns="91425" rIns="91425" bIns="91425" anchor="ctr" anchorCtr="0">
            <a:noAutofit/>
          </a:bodyPr>
          <a:lstStyle>
            <a:lvl1pPr lvl="0" algn="ctr" rtl="0">
              <a:spcBef>
                <a:spcPts val="0"/>
              </a:spcBef>
              <a:spcAft>
                <a:spcPts val="0"/>
              </a:spcAft>
              <a:buNone/>
              <a:defRPr sz="2400">
                <a:solidFill>
                  <a:srgbClr val="FFFFFF"/>
                </a:solidFill>
                <a:latin typeface="Open Sans"/>
                <a:ea typeface="Open Sans"/>
                <a:cs typeface="Open Sans"/>
                <a:sym typeface="Open Sans"/>
              </a:defRPr>
            </a:lvl1pPr>
            <a:lvl2pPr lvl="1" algn="ctr" rtl="0">
              <a:spcBef>
                <a:spcPts val="0"/>
              </a:spcBef>
              <a:spcAft>
                <a:spcPts val="0"/>
              </a:spcAft>
              <a:buNone/>
              <a:defRPr sz="2400">
                <a:solidFill>
                  <a:srgbClr val="FFFFFF"/>
                </a:solidFill>
                <a:latin typeface="Open Sans"/>
                <a:ea typeface="Open Sans"/>
                <a:cs typeface="Open Sans"/>
                <a:sym typeface="Open Sans"/>
              </a:defRPr>
            </a:lvl2pPr>
            <a:lvl3pPr lvl="2" algn="ctr" rtl="0">
              <a:spcBef>
                <a:spcPts val="0"/>
              </a:spcBef>
              <a:spcAft>
                <a:spcPts val="0"/>
              </a:spcAft>
              <a:buNone/>
              <a:defRPr sz="2400">
                <a:solidFill>
                  <a:srgbClr val="FFFFFF"/>
                </a:solidFill>
                <a:latin typeface="Open Sans"/>
                <a:ea typeface="Open Sans"/>
                <a:cs typeface="Open Sans"/>
                <a:sym typeface="Open Sans"/>
              </a:defRPr>
            </a:lvl3pPr>
            <a:lvl4pPr lvl="3" algn="ctr" rtl="0">
              <a:spcBef>
                <a:spcPts val="0"/>
              </a:spcBef>
              <a:spcAft>
                <a:spcPts val="0"/>
              </a:spcAft>
              <a:buNone/>
              <a:defRPr sz="2400">
                <a:solidFill>
                  <a:srgbClr val="FFFFFF"/>
                </a:solidFill>
                <a:latin typeface="Open Sans"/>
                <a:ea typeface="Open Sans"/>
                <a:cs typeface="Open Sans"/>
                <a:sym typeface="Open Sans"/>
              </a:defRPr>
            </a:lvl4pPr>
            <a:lvl5pPr lvl="4" algn="ctr" rtl="0">
              <a:spcBef>
                <a:spcPts val="0"/>
              </a:spcBef>
              <a:spcAft>
                <a:spcPts val="0"/>
              </a:spcAft>
              <a:buNone/>
              <a:defRPr sz="2400">
                <a:solidFill>
                  <a:srgbClr val="FFFFFF"/>
                </a:solidFill>
                <a:latin typeface="Open Sans"/>
                <a:ea typeface="Open Sans"/>
                <a:cs typeface="Open Sans"/>
                <a:sym typeface="Open Sans"/>
              </a:defRPr>
            </a:lvl5pPr>
            <a:lvl6pPr lvl="5" algn="ctr" rtl="0">
              <a:spcBef>
                <a:spcPts val="0"/>
              </a:spcBef>
              <a:spcAft>
                <a:spcPts val="0"/>
              </a:spcAft>
              <a:buNone/>
              <a:defRPr sz="2400">
                <a:solidFill>
                  <a:srgbClr val="FFFFFF"/>
                </a:solidFill>
                <a:latin typeface="Open Sans"/>
                <a:ea typeface="Open Sans"/>
                <a:cs typeface="Open Sans"/>
                <a:sym typeface="Open Sans"/>
              </a:defRPr>
            </a:lvl6pPr>
            <a:lvl7pPr lvl="6" algn="ctr" rtl="0">
              <a:spcBef>
                <a:spcPts val="0"/>
              </a:spcBef>
              <a:spcAft>
                <a:spcPts val="0"/>
              </a:spcAft>
              <a:buNone/>
              <a:defRPr sz="2400">
                <a:solidFill>
                  <a:srgbClr val="FFFFFF"/>
                </a:solidFill>
                <a:latin typeface="Open Sans"/>
                <a:ea typeface="Open Sans"/>
                <a:cs typeface="Open Sans"/>
                <a:sym typeface="Open Sans"/>
              </a:defRPr>
            </a:lvl7pPr>
            <a:lvl8pPr lvl="7" algn="ctr" rtl="0">
              <a:spcBef>
                <a:spcPts val="0"/>
              </a:spcBef>
              <a:spcAft>
                <a:spcPts val="0"/>
              </a:spcAft>
              <a:buNone/>
              <a:defRPr sz="2400">
                <a:solidFill>
                  <a:srgbClr val="FFFFFF"/>
                </a:solidFill>
                <a:latin typeface="Open Sans"/>
                <a:ea typeface="Open Sans"/>
                <a:cs typeface="Open Sans"/>
                <a:sym typeface="Open Sans"/>
              </a:defRPr>
            </a:lvl8pPr>
            <a:lvl9pPr lvl="8" algn="ctr" rtl="0">
              <a:spcBef>
                <a:spcPts val="0"/>
              </a:spcBef>
              <a:spcAft>
                <a:spcPts val="0"/>
              </a:spcAft>
              <a:buNone/>
              <a:defRPr sz="2400">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p:cSld name="TITLE_1_2_1_1">
    <p:bg>
      <p:bgPr>
        <a:solidFill>
          <a:srgbClr val="FFFFFF"/>
        </a:solidFill>
        <a:effectLst/>
      </p:bgPr>
    </p:bg>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89" name="Google Shape;89;p22"/>
          <p:cNvSpPr txBox="1">
            <a:spLocks noGrp="1"/>
          </p:cNvSpPr>
          <p:nvPr>
            <p:ph type="subTitle" idx="1"/>
          </p:nvPr>
        </p:nvSpPr>
        <p:spPr>
          <a:xfrm>
            <a:off x="4732800" y="292850"/>
            <a:ext cx="4103700" cy="80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b="1">
                <a:solidFill>
                  <a:srgbClr val="000000"/>
                </a:solidFill>
                <a:latin typeface="Amatic SC"/>
                <a:ea typeface="Amatic SC"/>
                <a:cs typeface="Amatic SC"/>
                <a:sym typeface="Amatic SC"/>
              </a:defRPr>
            </a:lvl1pPr>
            <a:lvl2pPr lvl="1" algn="r" rtl="0">
              <a:spcBef>
                <a:spcPts val="0"/>
              </a:spcBef>
              <a:spcAft>
                <a:spcPts val="0"/>
              </a:spcAft>
              <a:buNone/>
              <a:defRPr sz="4800" b="1">
                <a:solidFill>
                  <a:srgbClr val="000000"/>
                </a:solidFill>
                <a:latin typeface="Amatic SC"/>
                <a:ea typeface="Amatic SC"/>
                <a:cs typeface="Amatic SC"/>
                <a:sym typeface="Amatic SC"/>
              </a:defRPr>
            </a:lvl2pPr>
            <a:lvl3pPr lvl="2" algn="r" rtl="0">
              <a:spcBef>
                <a:spcPts val="0"/>
              </a:spcBef>
              <a:spcAft>
                <a:spcPts val="0"/>
              </a:spcAft>
              <a:buNone/>
              <a:defRPr sz="4800" b="1">
                <a:solidFill>
                  <a:srgbClr val="000000"/>
                </a:solidFill>
                <a:latin typeface="Amatic SC"/>
                <a:ea typeface="Amatic SC"/>
                <a:cs typeface="Amatic SC"/>
                <a:sym typeface="Amatic SC"/>
              </a:defRPr>
            </a:lvl3pPr>
            <a:lvl4pPr lvl="3" algn="r" rtl="0">
              <a:spcBef>
                <a:spcPts val="0"/>
              </a:spcBef>
              <a:spcAft>
                <a:spcPts val="0"/>
              </a:spcAft>
              <a:buNone/>
              <a:defRPr sz="4800" b="1">
                <a:solidFill>
                  <a:srgbClr val="000000"/>
                </a:solidFill>
                <a:latin typeface="Amatic SC"/>
                <a:ea typeface="Amatic SC"/>
                <a:cs typeface="Amatic SC"/>
                <a:sym typeface="Amatic SC"/>
              </a:defRPr>
            </a:lvl4pPr>
            <a:lvl5pPr lvl="4" algn="r" rtl="0">
              <a:spcBef>
                <a:spcPts val="0"/>
              </a:spcBef>
              <a:spcAft>
                <a:spcPts val="0"/>
              </a:spcAft>
              <a:buNone/>
              <a:defRPr sz="4800" b="1">
                <a:solidFill>
                  <a:srgbClr val="000000"/>
                </a:solidFill>
                <a:latin typeface="Amatic SC"/>
                <a:ea typeface="Amatic SC"/>
                <a:cs typeface="Amatic SC"/>
                <a:sym typeface="Amatic SC"/>
              </a:defRPr>
            </a:lvl5pPr>
            <a:lvl6pPr lvl="5" algn="r" rtl="0">
              <a:spcBef>
                <a:spcPts val="0"/>
              </a:spcBef>
              <a:spcAft>
                <a:spcPts val="0"/>
              </a:spcAft>
              <a:buNone/>
              <a:defRPr sz="4800" b="1">
                <a:solidFill>
                  <a:srgbClr val="000000"/>
                </a:solidFill>
                <a:latin typeface="Amatic SC"/>
                <a:ea typeface="Amatic SC"/>
                <a:cs typeface="Amatic SC"/>
                <a:sym typeface="Amatic SC"/>
              </a:defRPr>
            </a:lvl6pPr>
            <a:lvl7pPr lvl="6" algn="r" rtl="0">
              <a:spcBef>
                <a:spcPts val="0"/>
              </a:spcBef>
              <a:spcAft>
                <a:spcPts val="0"/>
              </a:spcAft>
              <a:buNone/>
              <a:defRPr sz="4800" b="1">
                <a:solidFill>
                  <a:srgbClr val="000000"/>
                </a:solidFill>
                <a:latin typeface="Amatic SC"/>
                <a:ea typeface="Amatic SC"/>
                <a:cs typeface="Amatic SC"/>
                <a:sym typeface="Amatic SC"/>
              </a:defRPr>
            </a:lvl7pPr>
            <a:lvl8pPr lvl="7" algn="r" rtl="0">
              <a:spcBef>
                <a:spcPts val="0"/>
              </a:spcBef>
              <a:spcAft>
                <a:spcPts val="0"/>
              </a:spcAft>
              <a:buNone/>
              <a:defRPr sz="4800" b="1">
                <a:solidFill>
                  <a:srgbClr val="000000"/>
                </a:solidFill>
                <a:latin typeface="Amatic SC"/>
                <a:ea typeface="Amatic SC"/>
                <a:cs typeface="Amatic SC"/>
                <a:sym typeface="Amatic SC"/>
              </a:defRPr>
            </a:lvl8pPr>
            <a:lvl9pPr lvl="8" algn="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90" name="Google Shape;90;p22"/>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cSld name="TITLE_1">
    <p:bg>
      <p:bgPr>
        <a:solidFill>
          <a:srgbClr val="000000"/>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0" y="4279725"/>
            <a:ext cx="9144000" cy="863700"/>
          </a:xfrm>
          <a:prstGeom prst="rect">
            <a:avLst/>
          </a:prstGeom>
          <a:solidFill>
            <a:srgbClr val="000000"/>
          </a:solidFill>
        </p:spPr>
        <p:txBody>
          <a:bodyPr spcFirstLastPara="1" wrap="square" lIns="91425" tIns="91425" rIns="91425" bIns="91425" anchor="ctr" anchorCtr="0">
            <a:noAutofit/>
          </a:bodyPr>
          <a:lstStyle>
            <a:lvl1pPr lvl="0" algn="ctr" rtl="0">
              <a:spcBef>
                <a:spcPts val="0"/>
              </a:spcBef>
              <a:spcAft>
                <a:spcPts val="0"/>
              </a:spcAft>
              <a:buNone/>
              <a:defRPr sz="2400">
                <a:solidFill>
                  <a:srgbClr val="FFFFFF"/>
                </a:solidFill>
                <a:latin typeface="Open Sans"/>
                <a:ea typeface="Open Sans"/>
                <a:cs typeface="Open Sans"/>
                <a:sym typeface="Open Sans"/>
              </a:defRPr>
            </a:lvl1pPr>
            <a:lvl2pPr lvl="1" algn="ctr" rtl="0">
              <a:spcBef>
                <a:spcPts val="0"/>
              </a:spcBef>
              <a:spcAft>
                <a:spcPts val="0"/>
              </a:spcAft>
              <a:buNone/>
              <a:defRPr sz="2400">
                <a:solidFill>
                  <a:srgbClr val="FFFFFF"/>
                </a:solidFill>
                <a:latin typeface="Open Sans"/>
                <a:ea typeface="Open Sans"/>
                <a:cs typeface="Open Sans"/>
                <a:sym typeface="Open Sans"/>
              </a:defRPr>
            </a:lvl2pPr>
            <a:lvl3pPr lvl="2" algn="ctr" rtl="0">
              <a:spcBef>
                <a:spcPts val="0"/>
              </a:spcBef>
              <a:spcAft>
                <a:spcPts val="0"/>
              </a:spcAft>
              <a:buNone/>
              <a:defRPr sz="2400">
                <a:solidFill>
                  <a:srgbClr val="FFFFFF"/>
                </a:solidFill>
                <a:latin typeface="Open Sans"/>
                <a:ea typeface="Open Sans"/>
                <a:cs typeface="Open Sans"/>
                <a:sym typeface="Open Sans"/>
              </a:defRPr>
            </a:lvl3pPr>
            <a:lvl4pPr lvl="3" algn="ctr" rtl="0">
              <a:spcBef>
                <a:spcPts val="0"/>
              </a:spcBef>
              <a:spcAft>
                <a:spcPts val="0"/>
              </a:spcAft>
              <a:buNone/>
              <a:defRPr sz="2400">
                <a:solidFill>
                  <a:srgbClr val="FFFFFF"/>
                </a:solidFill>
                <a:latin typeface="Open Sans"/>
                <a:ea typeface="Open Sans"/>
                <a:cs typeface="Open Sans"/>
                <a:sym typeface="Open Sans"/>
              </a:defRPr>
            </a:lvl4pPr>
            <a:lvl5pPr lvl="4" algn="ctr" rtl="0">
              <a:spcBef>
                <a:spcPts val="0"/>
              </a:spcBef>
              <a:spcAft>
                <a:spcPts val="0"/>
              </a:spcAft>
              <a:buNone/>
              <a:defRPr sz="2400">
                <a:solidFill>
                  <a:srgbClr val="FFFFFF"/>
                </a:solidFill>
                <a:latin typeface="Open Sans"/>
                <a:ea typeface="Open Sans"/>
                <a:cs typeface="Open Sans"/>
                <a:sym typeface="Open Sans"/>
              </a:defRPr>
            </a:lvl5pPr>
            <a:lvl6pPr lvl="5" algn="ctr" rtl="0">
              <a:spcBef>
                <a:spcPts val="0"/>
              </a:spcBef>
              <a:spcAft>
                <a:spcPts val="0"/>
              </a:spcAft>
              <a:buNone/>
              <a:defRPr sz="2400">
                <a:solidFill>
                  <a:srgbClr val="FFFFFF"/>
                </a:solidFill>
                <a:latin typeface="Open Sans"/>
                <a:ea typeface="Open Sans"/>
                <a:cs typeface="Open Sans"/>
                <a:sym typeface="Open Sans"/>
              </a:defRPr>
            </a:lvl6pPr>
            <a:lvl7pPr lvl="6" algn="ctr" rtl="0">
              <a:spcBef>
                <a:spcPts val="0"/>
              </a:spcBef>
              <a:spcAft>
                <a:spcPts val="0"/>
              </a:spcAft>
              <a:buNone/>
              <a:defRPr sz="2400">
                <a:solidFill>
                  <a:srgbClr val="FFFFFF"/>
                </a:solidFill>
                <a:latin typeface="Open Sans"/>
                <a:ea typeface="Open Sans"/>
                <a:cs typeface="Open Sans"/>
                <a:sym typeface="Open Sans"/>
              </a:defRPr>
            </a:lvl7pPr>
            <a:lvl8pPr lvl="7" algn="ctr" rtl="0">
              <a:spcBef>
                <a:spcPts val="0"/>
              </a:spcBef>
              <a:spcAft>
                <a:spcPts val="0"/>
              </a:spcAft>
              <a:buNone/>
              <a:defRPr sz="2400">
                <a:solidFill>
                  <a:srgbClr val="FFFFFF"/>
                </a:solidFill>
                <a:latin typeface="Open Sans"/>
                <a:ea typeface="Open Sans"/>
                <a:cs typeface="Open Sans"/>
                <a:sym typeface="Open Sans"/>
              </a:defRPr>
            </a:lvl8pPr>
            <a:lvl9pPr lvl="8" algn="ctr" rtl="0">
              <a:spcBef>
                <a:spcPts val="0"/>
              </a:spcBef>
              <a:spcAft>
                <a:spcPts val="0"/>
              </a:spcAft>
              <a:buNone/>
              <a:defRPr sz="2400">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opic">
  <p:cSld name="TITLE_1_2_1_1_2">
    <p:bg>
      <p:bgPr>
        <a:solidFill>
          <a:srgbClr val="FFFFFF"/>
        </a:solidFill>
        <a:effectLst/>
      </p:bgPr>
    </p:bg>
    <p:spTree>
      <p:nvGrpSpPr>
        <p:cNvPr id="1" name="Shape 91"/>
        <p:cNvGrpSpPr/>
        <p:nvPr/>
      </p:nvGrpSpPr>
      <p:grpSpPr>
        <a:xfrm>
          <a:off x="0" y="0"/>
          <a:ext cx="0" cy="0"/>
          <a:chOff x="0" y="0"/>
          <a:chExt cx="0" cy="0"/>
        </a:xfrm>
      </p:grpSpPr>
      <p:sp>
        <p:nvSpPr>
          <p:cNvPr id="92" name="Google Shape;92;p23"/>
          <p:cNvSpPr/>
          <p:nvPr/>
        </p:nvSpPr>
        <p:spPr>
          <a:xfrm>
            <a:off x="7439400" y="-20875"/>
            <a:ext cx="1704600" cy="51645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800">
              <a:latin typeface="Source Code Pro"/>
              <a:ea typeface="Source Code Pro"/>
              <a:cs typeface="Source Code Pro"/>
              <a:sym typeface="Source Code Pro"/>
            </a:endParaRPr>
          </a:p>
        </p:txBody>
      </p:sp>
      <p:sp>
        <p:nvSpPr>
          <p:cNvPr id="93" name="Google Shape;93;p23"/>
          <p:cNvSpPr txBox="1">
            <a:spLocks noGrp="1"/>
          </p:cNvSpPr>
          <p:nvPr>
            <p:ph type="title"/>
          </p:nvPr>
        </p:nvSpPr>
        <p:spPr>
          <a:xfrm>
            <a:off x="311700" y="292850"/>
            <a:ext cx="68595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94" name="Google Shape;94;p23"/>
          <p:cNvSpPr txBox="1">
            <a:spLocks noGrp="1"/>
          </p:cNvSpPr>
          <p:nvPr>
            <p:ph type="subTitle" idx="1"/>
          </p:nvPr>
        </p:nvSpPr>
        <p:spPr>
          <a:xfrm>
            <a:off x="7439400" y="292850"/>
            <a:ext cx="17046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1">
                <a:solidFill>
                  <a:srgbClr val="FFFFFF"/>
                </a:solidFill>
                <a:latin typeface="Amatic SC"/>
                <a:ea typeface="Amatic SC"/>
                <a:cs typeface="Amatic SC"/>
                <a:sym typeface="Amatic SC"/>
              </a:defRPr>
            </a:lvl1pPr>
            <a:lvl2pPr lvl="1" algn="ctr" rtl="0">
              <a:spcBef>
                <a:spcPts val="0"/>
              </a:spcBef>
              <a:spcAft>
                <a:spcPts val="0"/>
              </a:spcAft>
              <a:buNone/>
              <a:defRPr sz="4800" b="1">
                <a:solidFill>
                  <a:srgbClr val="000000"/>
                </a:solidFill>
                <a:latin typeface="Amatic SC"/>
                <a:ea typeface="Amatic SC"/>
                <a:cs typeface="Amatic SC"/>
                <a:sym typeface="Amatic SC"/>
              </a:defRPr>
            </a:lvl2pPr>
            <a:lvl3pPr lvl="2" algn="ctr" rtl="0">
              <a:spcBef>
                <a:spcPts val="0"/>
              </a:spcBef>
              <a:spcAft>
                <a:spcPts val="0"/>
              </a:spcAft>
              <a:buNone/>
              <a:defRPr sz="4800" b="1">
                <a:solidFill>
                  <a:srgbClr val="000000"/>
                </a:solidFill>
                <a:latin typeface="Amatic SC"/>
                <a:ea typeface="Amatic SC"/>
                <a:cs typeface="Amatic SC"/>
                <a:sym typeface="Amatic SC"/>
              </a:defRPr>
            </a:lvl3pPr>
            <a:lvl4pPr lvl="3" algn="ctr" rtl="0">
              <a:spcBef>
                <a:spcPts val="0"/>
              </a:spcBef>
              <a:spcAft>
                <a:spcPts val="0"/>
              </a:spcAft>
              <a:buNone/>
              <a:defRPr sz="4800" b="1">
                <a:solidFill>
                  <a:srgbClr val="000000"/>
                </a:solidFill>
                <a:latin typeface="Amatic SC"/>
                <a:ea typeface="Amatic SC"/>
                <a:cs typeface="Amatic SC"/>
                <a:sym typeface="Amatic SC"/>
              </a:defRPr>
            </a:lvl4pPr>
            <a:lvl5pPr lvl="4" algn="ctr" rtl="0">
              <a:spcBef>
                <a:spcPts val="0"/>
              </a:spcBef>
              <a:spcAft>
                <a:spcPts val="0"/>
              </a:spcAft>
              <a:buNone/>
              <a:defRPr sz="4800" b="1">
                <a:solidFill>
                  <a:srgbClr val="000000"/>
                </a:solidFill>
                <a:latin typeface="Amatic SC"/>
                <a:ea typeface="Amatic SC"/>
                <a:cs typeface="Amatic SC"/>
                <a:sym typeface="Amatic SC"/>
              </a:defRPr>
            </a:lvl5pPr>
            <a:lvl6pPr lvl="5" algn="ctr" rtl="0">
              <a:spcBef>
                <a:spcPts val="0"/>
              </a:spcBef>
              <a:spcAft>
                <a:spcPts val="0"/>
              </a:spcAft>
              <a:buNone/>
              <a:defRPr sz="4800" b="1">
                <a:solidFill>
                  <a:srgbClr val="000000"/>
                </a:solidFill>
                <a:latin typeface="Amatic SC"/>
                <a:ea typeface="Amatic SC"/>
                <a:cs typeface="Amatic SC"/>
                <a:sym typeface="Amatic SC"/>
              </a:defRPr>
            </a:lvl6pPr>
            <a:lvl7pPr lvl="6" algn="ctr" rtl="0">
              <a:spcBef>
                <a:spcPts val="0"/>
              </a:spcBef>
              <a:spcAft>
                <a:spcPts val="0"/>
              </a:spcAft>
              <a:buNone/>
              <a:defRPr sz="4800" b="1">
                <a:solidFill>
                  <a:srgbClr val="000000"/>
                </a:solidFill>
                <a:latin typeface="Amatic SC"/>
                <a:ea typeface="Amatic SC"/>
                <a:cs typeface="Amatic SC"/>
                <a:sym typeface="Amatic SC"/>
              </a:defRPr>
            </a:lvl7pPr>
            <a:lvl8pPr lvl="7" algn="ctr" rtl="0">
              <a:spcBef>
                <a:spcPts val="0"/>
              </a:spcBef>
              <a:spcAft>
                <a:spcPts val="0"/>
              </a:spcAft>
              <a:buNone/>
              <a:defRPr sz="4800" b="1">
                <a:solidFill>
                  <a:srgbClr val="000000"/>
                </a:solidFill>
                <a:latin typeface="Amatic SC"/>
                <a:ea typeface="Amatic SC"/>
                <a:cs typeface="Amatic SC"/>
                <a:sym typeface="Amatic SC"/>
              </a:defRPr>
            </a:lvl8pPr>
            <a:lvl9pPr lvl="8" algn="ct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95" name="Google Shape;95;p23"/>
          <p:cNvSpPr txBox="1">
            <a:spLocks noGrp="1"/>
          </p:cNvSpPr>
          <p:nvPr>
            <p:ph type="body" idx="2"/>
          </p:nvPr>
        </p:nvSpPr>
        <p:spPr>
          <a:xfrm>
            <a:off x="311700" y="1228675"/>
            <a:ext cx="68595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TITLE_1_2_1_1_1">
    <p:bg>
      <p:bgPr>
        <a:solidFill>
          <a:srgbClr val="FFFFFF"/>
        </a:solidFill>
        <a:effectLst/>
      </p:bgPr>
    </p:bg>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None/>
              <a:defRPr b="1">
                <a:solidFill>
                  <a:schemeClr val="accent1"/>
                </a:solidFill>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98" name="Google Shape;98;p24"/>
          <p:cNvSpPr txBox="1">
            <a:spLocks noGrp="1"/>
          </p:cNvSpPr>
          <p:nvPr>
            <p:ph type="subTitle" idx="1"/>
          </p:nvPr>
        </p:nvSpPr>
        <p:spPr>
          <a:xfrm>
            <a:off x="4732875" y="292850"/>
            <a:ext cx="4103700" cy="80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b="1">
                <a:solidFill>
                  <a:srgbClr val="000000"/>
                </a:solidFill>
                <a:latin typeface="Amatic SC"/>
                <a:ea typeface="Amatic SC"/>
                <a:cs typeface="Amatic SC"/>
                <a:sym typeface="Amatic SC"/>
              </a:defRPr>
            </a:lvl1pPr>
            <a:lvl2pPr lvl="1" algn="r" rtl="0">
              <a:spcBef>
                <a:spcPts val="0"/>
              </a:spcBef>
              <a:spcAft>
                <a:spcPts val="0"/>
              </a:spcAft>
              <a:buNone/>
              <a:defRPr sz="4800" b="1">
                <a:solidFill>
                  <a:srgbClr val="000000"/>
                </a:solidFill>
                <a:latin typeface="Amatic SC"/>
                <a:ea typeface="Amatic SC"/>
                <a:cs typeface="Amatic SC"/>
                <a:sym typeface="Amatic SC"/>
              </a:defRPr>
            </a:lvl2pPr>
            <a:lvl3pPr lvl="2" algn="r" rtl="0">
              <a:spcBef>
                <a:spcPts val="0"/>
              </a:spcBef>
              <a:spcAft>
                <a:spcPts val="0"/>
              </a:spcAft>
              <a:buNone/>
              <a:defRPr sz="4800" b="1">
                <a:solidFill>
                  <a:srgbClr val="000000"/>
                </a:solidFill>
                <a:latin typeface="Amatic SC"/>
                <a:ea typeface="Amatic SC"/>
                <a:cs typeface="Amatic SC"/>
                <a:sym typeface="Amatic SC"/>
              </a:defRPr>
            </a:lvl3pPr>
            <a:lvl4pPr lvl="3" algn="r" rtl="0">
              <a:spcBef>
                <a:spcPts val="0"/>
              </a:spcBef>
              <a:spcAft>
                <a:spcPts val="0"/>
              </a:spcAft>
              <a:buNone/>
              <a:defRPr sz="4800" b="1">
                <a:solidFill>
                  <a:srgbClr val="000000"/>
                </a:solidFill>
                <a:latin typeface="Amatic SC"/>
                <a:ea typeface="Amatic SC"/>
                <a:cs typeface="Amatic SC"/>
                <a:sym typeface="Amatic SC"/>
              </a:defRPr>
            </a:lvl4pPr>
            <a:lvl5pPr lvl="4" algn="r" rtl="0">
              <a:spcBef>
                <a:spcPts val="0"/>
              </a:spcBef>
              <a:spcAft>
                <a:spcPts val="0"/>
              </a:spcAft>
              <a:buNone/>
              <a:defRPr sz="4800" b="1">
                <a:solidFill>
                  <a:srgbClr val="000000"/>
                </a:solidFill>
                <a:latin typeface="Amatic SC"/>
                <a:ea typeface="Amatic SC"/>
                <a:cs typeface="Amatic SC"/>
                <a:sym typeface="Amatic SC"/>
              </a:defRPr>
            </a:lvl5pPr>
            <a:lvl6pPr lvl="5" algn="r" rtl="0">
              <a:spcBef>
                <a:spcPts val="0"/>
              </a:spcBef>
              <a:spcAft>
                <a:spcPts val="0"/>
              </a:spcAft>
              <a:buNone/>
              <a:defRPr sz="4800" b="1">
                <a:solidFill>
                  <a:srgbClr val="000000"/>
                </a:solidFill>
                <a:latin typeface="Amatic SC"/>
                <a:ea typeface="Amatic SC"/>
                <a:cs typeface="Amatic SC"/>
                <a:sym typeface="Amatic SC"/>
              </a:defRPr>
            </a:lvl6pPr>
            <a:lvl7pPr lvl="6" algn="r" rtl="0">
              <a:spcBef>
                <a:spcPts val="0"/>
              </a:spcBef>
              <a:spcAft>
                <a:spcPts val="0"/>
              </a:spcAft>
              <a:buNone/>
              <a:defRPr sz="4800" b="1">
                <a:solidFill>
                  <a:srgbClr val="000000"/>
                </a:solidFill>
                <a:latin typeface="Amatic SC"/>
                <a:ea typeface="Amatic SC"/>
                <a:cs typeface="Amatic SC"/>
                <a:sym typeface="Amatic SC"/>
              </a:defRPr>
            </a:lvl7pPr>
            <a:lvl8pPr lvl="7" algn="r" rtl="0">
              <a:spcBef>
                <a:spcPts val="0"/>
              </a:spcBef>
              <a:spcAft>
                <a:spcPts val="0"/>
              </a:spcAft>
              <a:buNone/>
              <a:defRPr sz="4800" b="1">
                <a:solidFill>
                  <a:srgbClr val="000000"/>
                </a:solidFill>
                <a:latin typeface="Amatic SC"/>
                <a:ea typeface="Amatic SC"/>
                <a:cs typeface="Amatic SC"/>
                <a:sym typeface="Amatic SC"/>
              </a:defRPr>
            </a:lvl8pPr>
            <a:lvl9pPr lvl="8" algn="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99" name="Google Shape;99;p24"/>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406400" rtl="0">
              <a:lnSpc>
                <a:spcPct val="100000"/>
              </a:lnSpc>
              <a:spcBef>
                <a:spcPts val="1000"/>
              </a:spcBef>
              <a:spcAft>
                <a:spcPts val="0"/>
              </a:spcAft>
              <a:buSzPts val="2800"/>
              <a:buChar char="❖"/>
              <a:defRPr sz="2800"/>
            </a:lvl1pPr>
            <a:lvl2pPr marL="914400" lvl="1" indent="-406400" rtl="0">
              <a:lnSpc>
                <a:spcPct val="100000"/>
              </a:lnSpc>
              <a:spcBef>
                <a:spcPts val="1600"/>
              </a:spcBef>
              <a:spcAft>
                <a:spcPts val="0"/>
              </a:spcAft>
              <a:buSzPts val="2800"/>
              <a:buChar char="➢"/>
              <a:defRPr sz="2800"/>
            </a:lvl2pPr>
            <a:lvl3pPr marL="1371600" lvl="2" indent="-406400" rtl="0">
              <a:lnSpc>
                <a:spcPct val="100000"/>
              </a:lnSpc>
              <a:spcBef>
                <a:spcPts val="1600"/>
              </a:spcBef>
              <a:spcAft>
                <a:spcPts val="0"/>
              </a:spcAft>
              <a:buSzPts val="2800"/>
              <a:buChar char="■"/>
              <a:defRPr sz="2800"/>
            </a:lvl3pPr>
            <a:lvl4pPr marL="1828800" lvl="3" indent="-406400" rtl="0">
              <a:lnSpc>
                <a:spcPct val="100000"/>
              </a:lnSpc>
              <a:spcBef>
                <a:spcPts val="1600"/>
              </a:spcBef>
              <a:spcAft>
                <a:spcPts val="0"/>
              </a:spcAft>
              <a:buSzPts val="2800"/>
              <a:buChar char="●"/>
              <a:defRPr sz="2800"/>
            </a:lvl4pPr>
            <a:lvl5pPr marL="2286000" lvl="4" indent="-406400" rtl="0">
              <a:lnSpc>
                <a:spcPct val="100000"/>
              </a:lnSpc>
              <a:spcBef>
                <a:spcPts val="1600"/>
              </a:spcBef>
              <a:spcAft>
                <a:spcPts val="0"/>
              </a:spcAft>
              <a:buSzPts val="2800"/>
              <a:buChar char="◆"/>
              <a:defRPr sz="2800"/>
            </a:lvl5pPr>
            <a:lvl6pPr marL="2743200" lvl="5" indent="-406400" rtl="0">
              <a:lnSpc>
                <a:spcPct val="100000"/>
              </a:lnSpc>
              <a:spcBef>
                <a:spcPts val="1600"/>
              </a:spcBef>
              <a:spcAft>
                <a:spcPts val="0"/>
              </a:spcAft>
              <a:buSzPts val="2800"/>
              <a:buChar char="➢"/>
              <a:defRPr sz="2800"/>
            </a:lvl6pPr>
            <a:lvl7pPr marL="3200400" lvl="6" indent="-406400" rtl="0">
              <a:lnSpc>
                <a:spcPct val="100000"/>
              </a:lnSpc>
              <a:spcBef>
                <a:spcPts val="1600"/>
              </a:spcBef>
              <a:spcAft>
                <a:spcPts val="0"/>
              </a:spcAft>
              <a:buSzPts val="2800"/>
              <a:buChar char="■"/>
              <a:defRPr sz="2800"/>
            </a:lvl7pPr>
            <a:lvl8pPr marL="3657600" lvl="7" indent="-406400" rtl="0">
              <a:lnSpc>
                <a:spcPct val="100000"/>
              </a:lnSpc>
              <a:spcBef>
                <a:spcPts val="1600"/>
              </a:spcBef>
              <a:spcAft>
                <a:spcPts val="0"/>
              </a:spcAft>
              <a:buSzPts val="2800"/>
              <a:buChar char="●"/>
              <a:defRPr sz="2800"/>
            </a:lvl8pPr>
            <a:lvl9pPr marL="4114800" lvl="8" indent="-406400" rtl="0">
              <a:lnSpc>
                <a:spcPct val="100000"/>
              </a:lnSpc>
              <a:spcBef>
                <a:spcPts val="1600"/>
              </a:spcBef>
              <a:spcAft>
                <a:spcPts val="1600"/>
              </a:spcAft>
              <a:buSzPts val="2800"/>
              <a:buChar char="◆"/>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ssignment">
  <p:cSld name="TITLE_1_1">
    <p:bg>
      <p:bgPr>
        <a:solidFill>
          <a:srgbClr val="000000"/>
        </a:solidFill>
        <a:effectLst/>
      </p:bgPr>
    </p:bg>
    <p:spTree>
      <p:nvGrpSpPr>
        <p:cNvPr id="1" name="Shape 100"/>
        <p:cNvGrpSpPr/>
        <p:nvPr/>
      </p:nvGrpSpPr>
      <p:grpSpPr>
        <a:xfrm>
          <a:off x="0" y="0"/>
          <a:ext cx="0" cy="0"/>
          <a:chOff x="0" y="0"/>
          <a:chExt cx="0" cy="0"/>
        </a:xfrm>
      </p:grpSpPr>
      <p:sp>
        <p:nvSpPr>
          <p:cNvPr id="101" name="Google Shape;101;p25"/>
          <p:cNvSpPr txBox="1">
            <a:spLocks noGrp="1"/>
          </p:cNvSpPr>
          <p:nvPr>
            <p:ph type="subTitle" idx="1"/>
          </p:nvPr>
        </p:nvSpPr>
        <p:spPr>
          <a:xfrm>
            <a:off x="-5250" y="4279725"/>
            <a:ext cx="9154500" cy="863700"/>
          </a:xfrm>
          <a:prstGeom prst="rect">
            <a:avLst/>
          </a:prstGeom>
          <a:solidFill>
            <a:srgbClr val="000000"/>
          </a:solid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pic>
        <p:nvPicPr>
          <p:cNvPr id="102" name="Google Shape;102;p25"/>
          <p:cNvPicPr preferRelativeResize="0"/>
          <p:nvPr/>
        </p:nvPicPr>
        <p:blipFill>
          <a:blip r:embed="rId2">
            <a:alphaModFix/>
          </a:blip>
          <a:stretch>
            <a:fillRect/>
          </a:stretch>
        </p:blipFill>
        <p:spPr>
          <a:xfrm>
            <a:off x="7176394" y="-10444"/>
            <a:ext cx="1983300" cy="1983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ro" type="secHead">
  <p:cSld name="SECTION_HEADER">
    <p:bg>
      <p:bgPr>
        <a:solidFill>
          <a:srgbClr val="000000"/>
        </a:solidFill>
        <a:effectLst/>
      </p:bgPr>
    </p:bg>
    <p:spTree>
      <p:nvGrpSpPr>
        <p:cNvPr id="1" name="Shape 103"/>
        <p:cNvGrpSpPr/>
        <p:nvPr/>
      </p:nvGrpSpPr>
      <p:grpSpPr>
        <a:xfrm>
          <a:off x="0" y="0"/>
          <a:ext cx="0" cy="0"/>
          <a:chOff x="0" y="0"/>
          <a:chExt cx="0" cy="0"/>
        </a:xfrm>
      </p:grpSpPr>
      <p:sp>
        <p:nvSpPr>
          <p:cNvPr id="104" name="Google Shape;104;p26"/>
          <p:cNvSpPr txBox="1">
            <a:spLocks noGrp="1"/>
          </p:cNvSpPr>
          <p:nvPr>
            <p:ph type="ctrTitle"/>
          </p:nvPr>
        </p:nvSpPr>
        <p:spPr>
          <a:xfrm>
            <a:off x="311700" y="12265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1pPr>
            <a:lvl2pPr lvl="1"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2pPr>
            <a:lvl3pPr lvl="2"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3pPr>
            <a:lvl4pPr lvl="3"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4pPr>
            <a:lvl5pPr lvl="4"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5pPr>
            <a:lvl6pPr lvl="5"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6pPr>
            <a:lvl7pPr lvl="6"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7pPr>
            <a:lvl8pPr lvl="7"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8pPr>
            <a:lvl9pPr lvl="8"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9pPr>
          </a:lstStyle>
          <a:p>
            <a:endParaRPr/>
          </a:p>
        </p:txBody>
      </p:sp>
      <p:sp>
        <p:nvSpPr>
          <p:cNvPr id="105" name="Google Shape;105;p26"/>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rtl="0">
              <a:lnSpc>
                <a:spcPct val="100000"/>
              </a:lnSpc>
              <a:spcBef>
                <a:spcPts val="1000"/>
              </a:spcBef>
              <a:spcAft>
                <a:spcPts val="0"/>
              </a:spcAft>
              <a:buClr>
                <a:srgbClr val="000000"/>
              </a:buClr>
              <a:buSzPts val="4800"/>
              <a:buNone/>
              <a:defRPr sz="4800">
                <a:solidFill>
                  <a:srgbClr val="000000"/>
                </a:solidFill>
              </a:defRPr>
            </a:lvl1pPr>
            <a:lvl2pPr lvl="1"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ogramme">
  <p:cSld name="ONE_COLUMN_TEXT_1">
    <p:spTree>
      <p:nvGrpSpPr>
        <p:cNvPr id="1" name="Shape 107"/>
        <p:cNvGrpSpPr/>
        <p:nvPr/>
      </p:nvGrpSpPr>
      <p:grpSpPr>
        <a:xfrm>
          <a:off x="0" y="0"/>
          <a:ext cx="0" cy="0"/>
          <a:chOff x="0" y="0"/>
          <a:chExt cx="0" cy="0"/>
        </a:xfrm>
      </p:grpSpPr>
      <p:sp>
        <p:nvSpPr>
          <p:cNvPr id="108" name="Google Shape;108;p27"/>
          <p:cNvSpPr txBox="1">
            <a:spLocks noGrp="1"/>
          </p:cNvSpPr>
          <p:nvPr>
            <p:ph type="body" idx="1"/>
          </p:nvPr>
        </p:nvSpPr>
        <p:spPr>
          <a:xfrm>
            <a:off x="3117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lnSpc>
                <a:spcPct val="100000"/>
              </a:lnSpc>
              <a:buNone/>
              <a:defRPr/>
            </a:lvl1pPr>
            <a:lvl2pPr lvl="1" rtl="0">
              <a:lnSpc>
                <a:spcPct val="100000"/>
              </a:lnSpc>
              <a:buNone/>
              <a:defRPr/>
            </a:lvl2pPr>
            <a:lvl3pPr lvl="2" rtl="0">
              <a:lnSpc>
                <a:spcPct val="100000"/>
              </a:lnSpc>
              <a:buNone/>
              <a:defRPr/>
            </a:lvl3pPr>
            <a:lvl4pPr lvl="3" rtl="0">
              <a:lnSpc>
                <a:spcPct val="100000"/>
              </a:lnSpc>
              <a:buNone/>
              <a:defRPr/>
            </a:lvl4pPr>
            <a:lvl5pPr lvl="4" rtl="0">
              <a:lnSpc>
                <a:spcPct val="100000"/>
              </a:lnSpc>
              <a:buNone/>
              <a:defRPr/>
            </a:lvl5pPr>
            <a:lvl6pPr lvl="5" rtl="0">
              <a:lnSpc>
                <a:spcPct val="100000"/>
              </a:lnSpc>
              <a:buNone/>
              <a:defRPr/>
            </a:lvl6pPr>
            <a:lvl7pPr lvl="6" rtl="0">
              <a:lnSpc>
                <a:spcPct val="100000"/>
              </a:lnSpc>
              <a:buNone/>
              <a:defRPr/>
            </a:lvl7pPr>
            <a:lvl8pPr lvl="7" rtl="0">
              <a:lnSpc>
                <a:spcPct val="100000"/>
              </a:lnSpc>
              <a:buNone/>
              <a:defRPr/>
            </a:lvl8pPr>
            <a:lvl9pPr lvl="8" rtl="0">
              <a:lnSpc>
                <a:spcPct val="100000"/>
              </a:lnSpc>
              <a:buNone/>
              <a:defRPr/>
            </a:lvl9pPr>
          </a:lstStyle>
          <a:p>
            <a:pPr marL="0" lvl="0" indent="0" algn="r" rtl="0">
              <a:spcBef>
                <a:spcPts val="0"/>
              </a:spcBef>
              <a:spcAft>
                <a:spcPts val="0"/>
              </a:spcAft>
              <a:buNone/>
            </a:pPr>
            <a:fld id="{00000000-1234-1234-1234-123412341234}" type="slidenum">
              <a:rPr lang="en-GB"/>
              <a:t>‹nr.›</a:t>
            </a:fld>
            <a:endParaRPr/>
          </a:p>
        </p:txBody>
      </p:sp>
      <p:sp>
        <p:nvSpPr>
          <p:cNvPr id="110" name="Google Shape;110;p27"/>
          <p:cNvSpPr txBox="1">
            <a:spLocks noGrp="1"/>
          </p:cNvSpPr>
          <p:nvPr>
            <p:ph type="body" idx="2"/>
          </p:nvPr>
        </p:nvSpPr>
        <p:spPr>
          <a:xfrm>
            <a:off x="3054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AutoNum type="romanUcPeriod"/>
              <a:defRPr sz="1800"/>
            </a:lvl1pPr>
            <a:lvl2pPr marL="914400" lvl="1" indent="-342900" rtl="0">
              <a:lnSpc>
                <a:spcPct val="100000"/>
              </a:lnSpc>
              <a:spcBef>
                <a:spcPts val="1000"/>
              </a:spcBef>
              <a:spcAft>
                <a:spcPts val="0"/>
              </a:spcAft>
              <a:buSzPts val="1800"/>
              <a:buAutoNum type="alphaUcPeriod"/>
              <a:defRPr sz="1800"/>
            </a:lvl2pPr>
            <a:lvl3pPr marL="1371600" lvl="2" indent="-342900" rtl="0">
              <a:lnSpc>
                <a:spcPct val="100000"/>
              </a:lnSpc>
              <a:spcBef>
                <a:spcPts val="1000"/>
              </a:spcBef>
              <a:spcAft>
                <a:spcPts val="0"/>
              </a:spcAft>
              <a:buSzPts val="1800"/>
              <a:buAutoNum type="arabicPeriod"/>
              <a:defRPr sz="1800"/>
            </a:lvl3pPr>
            <a:lvl4pPr marL="1828800" lvl="3" indent="-342900" rtl="0">
              <a:lnSpc>
                <a:spcPct val="100000"/>
              </a:lnSpc>
              <a:spcBef>
                <a:spcPts val="1000"/>
              </a:spcBef>
              <a:spcAft>
                <a:spcPts val="0"/>
              </a:spcAft>
              <a:buSzPts val="1800"/>
              <a:buAutoNum type="alphaLcParenR"/>
              <a:defRPr sz="1800"/>
            </a:lvl4pPr>
            <a:lvl5pPr marL="2286000" lvl="4" indent="-342900" rtl="0">
              <a:lnSpc>
                <a:spcPct val="100000"/>
              </a:lnSpc>
              <a:spcBef>
                <a:spcPts val="1000"/>
              </a:spcBef>
              <a:spcAft>
                <a:spcPts val="0"/>
              </a:spcAft>
              <a:buSzPts val="1800"/>
              <a:buAutoNum type="arabicParenBoth"/>
              <a:defRPr sz="1800"/>
            </a:lvl5pPr>
            <a:lvl6pPr marL="2743200" lvl="5" indent="-342900" rtl="0">
              <a:lnSpc>
                <a:spcPct val="100000"/>
              </a:lnSpc>
              <a:spcBef>
                <a:spcPts val="1000"/>
              </a:spcBef>
              <a:spcAft>
                <a:spcPts val="0"/>
              </a:spcAft>
              <a:buSzPts val="1800"/>
              <a:buAutoNum type="alphaLcParenBoth"/>
              <a:defRPr sz="1800"/>
            </a:lvl6pPr>
            <a:lvl7pPr marL="3200400" lvl="6" indent="-342900" rtl="0">
              <a:lnSpc>
                <a:spcPct val="100000"/>
              </a:lnSpc>
              <a:spcBef>
                <a:spcPts val="1000"/>
              </a:spcBef>
              <a:spcAft>
                <a:spcPts val="0"/>
              </a:spcAft>
              <a:buSzPts val="1800"/>
              <a:buAutoNum type="romanLcParenBoth"/>
              <a:defRPr sz="1800"/>
            </a:lvl7pPr>
            <a:lvl8pPr marL="3657600" lvl="7" indent="-342900" rtl="0">
              <a:lnSpc>
                <a:spcPct val="100000"/>
              </a:lnSpc>
              <a:spcBef>
                <a:spcPts val="1000"/>
              </a:spcBef>
              <a:spcAft>
                <a:spcPts val="0"/>
              </a:spcAft>
              <a:buSzPts val="1800"/>
              <a:buAutoNum type="alphaLcParenBoth"/>
              <a:defRPr sz="1800"/>
            </a:lvl8pPr>
            <a:lvl9pPr marL="4114800" lvl="8" indent="-342900" rtl="0">
              <a:lnSpc>
                <a:spcPct val="100000"/>
              </a:lnSpc>
              <a:spcBef>
                <a:spcPts val="1000"/>
              </a:spcBef>
              <a:spcAft>
                <a:spcPts val="1000"/>
              </a:spcAft>
              <a:buSzPts val="1800"/>
              <a:buAutoNum type="romanLcParenBoth"/>
              <a:defRPr sz="1800"/>
            </a:lvl9pPr>
          </a:lstStyle>
          <a:p>
            <a:endParaRPr/>
          </a:p>
        </p:txBody>
      </p:sp>
      <p:sp>
        <p:nvSpPr>
          <p:cNvPr id="111" name="Google Shape;111;p27"/>
          <p:cNvSpPr txBox="1">
            <a:spLocks noGrp="1"/>
          </p:cNvSpPr>
          <p:nvPr>
            <p:ph type="body" idx="3"/>
          </p:nvPr>
        </p:nvSpPr>
        <p:spPr>
          <a:xfrm>
            <a:off x="6102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112" name="Google Shape;112;p2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4800"/>
              <a:buNone/>
              <a:defRPr b="1">
                <a:solidFill>
                  <a:schemeClr val="accent1"/>
                </a:solidFill>
              </a:defRPr>
            </a:lvl1pPr>
            <a:lvl2pPr lvl="1"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p:cSld name="TITLE_1_2_1_1">
    <p:bg>
      <p:bgPr>
        <a:solidFill>
          <a:srgbClr val="FFFFFF"/>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17" name="Google Shape;17;p4"/>
          <p:cNvSpPr txBox="1">
            <a:spLocks noGrp="1"/>
          </p:cNvSpPr>
          <p:nvPr>
            <p:ph type="subTitle" idx="1"/>
          </p:nvPr>
        </p:nvSpPr>
        <p:spPr>
          <a:xfrm>
            <a:off x="4732800" y="292850"/>
            <a:ext cx="4103700" cy="8010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b="1">
                <a:solidFill>
                  <a:srgbClr val="000000"/>
                </a:solidFill>
                <a:latin typeface="Amatic SC"/>
                <a:ea typeface="Amatic SC"/>
                <a:cs typeface="Amatic SC"/>
                <a:sym typeface="Amatic SC"/>
              </a:defRPr>
            </a:lvl1pPr>
            <a:lvl2pPr lvl="1" algn="r">
              <a:spcBef>
                <a:spcPts val="0"/>
              </a:spcBef>
              <a:spcAft>
                <a:spcPts val="0"/>
              </a:spcAft>
              <a:buNone/>
              <a:defRPr sz="3600" b="1">
                <a:solidFill>
                  <a:srgbClr val="000000"/>
                </a:solidFill>
                <a:latin typeface="Amatic SC"/>
                <a:ea typeface="Amatic SC"/>
                <a:cs typeface="Amatic SC"/>
                <a:sym typeface="Amatic SC"/>
              </a:defRPr>
            </a:lvl2pPr>
            <a:lvl3pPr lvl="2" algn="r">
              <a:spcBef>
                <a:spcPts val="0"/>
              </a:spcBef>
              <a:spcAft>
                <a:spcPts val="0"/>
              </a:spcAft>
              <a:buNone/>
              <a:defRPr sz="3600" b="1">
                <a:solidFill>
                  <a:srgbClr val="000000"/>
                </a:solidFill>
                <a:latin typeface="Amatic SC"/>
                <a:ea typeface="Amatic SC"/>
                <a:cs typeface="Amatic SC"/>
                <a:sym typeface="Amatic SC"/>
              </a:defRPr>
            </a:lvl3pPr>
            <a:lvl4pPr lvl="3" algn="r">
              <a:spcBef>
                <a:spcPts val="0"/>
              </a:spcBef>
              <a:spcAft>
                <a:spcPts val="0"/>
              </a:spcAft>
              <a:buNone/>
              <a:defRPr sz="3600" b="1">
                <a:solidFill>
                  <a:srgbClr val="000000"/>
                </a:solidFill>
                <a:latin typeface="Amatic SC"/>
                <a:ea typeface="Amatic SC"/>
                <a:cs typeface="Amatic SC"/>
                <a:sym typeface="Amatic SC"/>
              </a:defRPr>
            </a:lvl4pPr>
            <a:lvl5pPr lvl="4" algn="r">
              <a:spcBef>
                <a:spcPts val="0"/>
              </a:spcBef>
              <a:spcAft>
                <a:spcPts val="0"/>
              </a:spcAft>
              <a:buNone/>
              <a:defRPr sz="3600" b="1">
                <a:solidFill>
                  <a:srgbClr val="000000"/>
                </a:solidFill>
                <a:latin typeface="Amatic SC"/>
                <a:ea typeface="Amatic SC"/>
                <a:cs typeface="Amatic SC"/>
                <a:sym typeface="Amatic SC"/>
              </a:defRPr>
            </a:lvl5pPr>
            <a:lvl6pPr lvl="5" algn="r">
              <a:spcBef>
                <a:spcPts val="0"/>
              </a:spcBef>
              <a:spcAft>
                <a:spcPts val="0"/>
              </a:spcAft>
              <a:buNone/>
              <a:defRPr sz="3600" b="1">
                <a:solidFill>
                  <a:srgbClr val="000000"/>
                </a:solidFill>
                <a:latin typeface="Amatic SC"/>
                <a:ea typeface="Amatic SC"/>
                <a:cs typeface="Amatic SC"/>
                <a:sym typeface="Amatic SC"/>
              </a:defRPr>
            </a:lvl6pPr>
            <a:lvl7pPr lvl="6" algn="r">
              <a:spcBef>
                <a:spcPts val="0"/>
              </a:spcBef>
              <a:spcAft>
                <a:spcPts val="0"/>
              </a:spcAft>
              <a:buNone/>
              <a:defRPr sz="3600" b="1">
                <a:solidFill>
                  <a:srgbClr val="000000"/>
                </a:solidFill>
                <a:latin typeface="Amatic SC"/>
                <a:ea typeface="Amatic SC"/>
                <a:cs typeface="Amatic SC"/>
                <a:sym typeface="Amatic SC"/>
              </a:defRPr>
            </a:lvl7pPr>
            <a:lvl8pPr lvl="7" algn="r">
              <a:spcBef>
                <a:spcPts val="0"/>
              </a:spcBef>
              <a:spcAft>
                <a:spcPts val="0"/>
              </a:spcAft>
              <a:buNone/>
              <a:defRPr sz="3600" b="1">
                <a:solidFill>
                  <a:srgbClr val="000000"/>
                </a:solidFill>
                <a:latin typeface="Amatic SC"/>
                <a:ea typeface="Amatic SC"/>
                <a:cs typeface="Amatic SC"/>
                <a:sym typeface="Amatic SC"/>
              </a:defRPr>
            </a:lvl8pPr>
            <a:lvl9pPr lvl="8" algn="r">
              <a:spcBef>
                <a:spcPts val="0"/>
              </a:spcBef>
              <a:spcAft>
                <a:spcPts val="0"/>
              </a:spcAft>
              <a:buNone/>
              <a:defRPr sz="3600" b="1">
                <a:solidFill>
                  <a:srgbClr val="000000"/>
                </a:solidFill>
                <a:latin typeface="Amatic SC"/>
                <a:ea typeface="Amatic SC"/>
                <a:cs typeface="Amatic SC"/>
                <a:sym typeface="Amatic SC"/>
              </a:defRPr>
            </a:lvl9pPr>
          </a:lstStyle>
          <a:p>
            <a:endParaRPr/>
          </a:p>
        </p:txBody>
      </p:sp>
      <p:sp>
        <p:nvSpPr>
          <p:cNvPr id="18" name="Google Shape;18;p4"/>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p:cSld name="TITLE_1_2_1_1_2">
    <p:bg>
      <p:bgPr>
        <a:solidFill>
          <a:srgbClr val="FFFFFF"/>
        </a:solidFill>
        <a:effectLst/>
      </p:bgPr>
    </p:bg>
    <p:spTree>
      <p:nvGrpSpPr>
        <p:cNvPr id="1" name="Shape 19"/>
        <p:cNvGrpSpPr/>
        <p:nvPr/>
      </p:nvGrpSpPr>
      <p:grpSpPr>
        <a:xfrm>
          <a:off x="0" y="0"/>
          <a:ext cx="0" cy="0"/>
          <a:chOff x="0" y="0"/>
          <a:chExt cx="0" cy="0"/>
        </a:xfrm>
      </p:grpSpPr>
      <p:sp>
        <p:nvSpPr>
          <p:cNvPr id="20" name="Google Shape;20;p5"/>
          <p:cNvSpPr/>
          <p:nvPr/>
        </p:nvSpPr>
        <p:spPr>
          <a:xfrm>
            <a:off x="7439400" y="-20875"/>
            <a:ext cx="1704600" cy="51645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800">
              <a:latin typeface="Source Code Pro"/>
              <a:ea typeface="Source Code Pro"/>
              <a:cs typeface="Source Code Pro"/>
              <a:sym typeface="Source Code Pro"/>
            </a:endParaRPr>
          </a:p>
        </p:txBody>
      </p:sp>
      <p:sp>
        <p:nvSpPr>
          <p:cNvPr id="21" name="Google Shape;21;p5"/>
          <p:cNvSpPr txBox="1">
            <a:spLocks noGrp="1"/>
          </p:cNvSpPr>
          <p:nvPr>
            <p:ph type="title"/>
          </p:nvPr>
        </p:nvSpPr>
        <p:spPr>
          <a:xfrm>
            <a:off x="311700" y="292850"/>
            <a:ext cx="68595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22" name="Google Shape;22;p5"/>
          <p:cNvSpPr txBox="1">
            <a:spLocks noGrp="1"/>
          </p:cNvSpPr>
          <p:nvPr>
            <p:ph type="subTitle" idx="1"/>
          </p:nvPr>
        </p:nvSpPr>
        <p:spPr>
          <a:xfrm>
            <a:off x="7439400" y="292850"/>
            <a:ext cx="1704600" cy="801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b="1">
                <a:solidFill>
                  <a:srgbClr val="FFFFFF"/>
                </a:solidFill>
                <a:latin typeface="Amatic SC"/>
                <a:ea typeface="Amatic SC"/>
                <a:cs typeface="Amatic SC"/>
                <a:sym typeface="Amatic SC"/>
              </a:defRPr>
            </a:lvl1pPr>
            <a:lvl2pPr lvl="1" algn="ctr" rtl="0">
              <a:spcBef>
                <a:spcPts val="0"/>
              </a:spcBef>
              <a:spcAft>
                <a:spcPts val="0"/>
              </a:spcAft>
              <a:buNone/>
              <a:defRPr sz="4800" b="1">
                <a:solidFill>
                  <a:srgbClr val="000000"/>
                </a:solidFill>
                <a:latin typeface="Amatic SC"/>
                <a:ea typeface="Amatic SC"/>
                <a:cs typeface="Amatic SC"/>
                <a:sym typeface="Amatic SC"/>
              </a:defRPr>
            </a:lvl2pPr>
            <a:lvl3pPr lvl="2" algn="ctr" rtl="0">
              <a:spcBef>
                <a:spcPts val="0"/>
              </a:spcBef>
              <a:spcAft>
                <a:spcPts val="0"/>
              </a:spcAft>
              <a:buNone/>
              <a:defRPr sz="4800" b="1">
                <a:solidFill>
                  <a:srgbClr val="000000"/>
                </a:solidFill>
                <a:latin typeface="Amatic SC"/>
                <a:ea typeface="Amatic SC"/>
                <a:cs typeface="Amatic SC"/>
                <a:sym typeface="Amatic SC"/>
              </a:defRPr>
            </a:lvl3pPr>
            <a:lvl4pPr lvl="3" algn="ctr" rtl="0">
              <a:spcBef>
                <a:spcPts val="0"/>
              </a:spcBef>
              <a:spcAft>
                <a:spcPts val="0"/>
              </a:spcAft>
              <a:buNone/>
              <a:defRPr sz="4800" b="1">
                <a:solidFill>
                  <a:srgbClr val="000000"/>
                </a:solidFill>
                <a:latin typeface="Amatic SC"/>
                <a:ea typeface="Amatic SC"/>
                <a:cs typeface="Amatic SC"/>
                <a:sym typeface="Amatic SC"/>
              </a:defRPr>
            </a:lvl4pPr>
            <a:lvl5pPr lvl="4" algn="ctr" rtl="0">
              <a:spcBef>
                <a:spcPts val="0"/>
              </a:spcBef>
              <a:spcAft>
                <a:spcPts val="0"/>
              </a:spcAft>
              <a:buNone/>
              <a:defRPr sz="4800" b="1">
                <a:solidFill>
                  <a:srgbClr val="000000"/>
                </a:solidFill>
                <a:latin typeface="Amatic SC"/>
                <a:ea typeface="Amatic SC"/>
                <a:cs typeface="Amatic SC"/>
                <a:sym typeface="Amatic SC"/>
              </a:defRPr>
            </a:lvl5pPr>
            <a:lvl6pPr lvl="5" algn="ctr" rtl="0">
              <a:spcBef>
                <a:spcPts val="0"/>
              </a:spcBef>
              <a:spcAft>
                <a:spcPts val="0"/>
              </a:spcAft>
              <a:buNone/>
              <a:defRPr sz="4800" b="1">
                <a:solidFill>
                  <a:srgbClr val="000000"/>
                </a:solidFill>
                <a:latin typeface="Amatic SC"/>
                <a:ea typeface="Amatic SC"/>
                <a:cs typeface="Amatic SC"/>
                <a:sym typeface="Amatic SC"/>
              </a:defRPr>
            </a:lvl6pPr>
            <a:lvl7pPr lvl="6" algn="ctr" rtl="0">
              <a:spcBef>
                <a:spcPts val="0"/>
              </a:spcBef>
              <a:spcAft>
                <a:spcPts val="0"/>
              </a:spcAft>
              <a:buNone/>
              <a:defRPr sz="4800" b="1">
                <a:solidFill>
                  <a:srgbClr val="000000"/>
                </a:solidFill>
                <a:latin typeface="Amatic SC"/>
                <a:ea typeface="Amatic SC"/>
                <a:cs typeface="Amatic SC"/>
                <a:sym typeface="Amatic SC"/>
              </a:defRPr>
            </a:lvl7pPr>
            <a:lvl8pPr lvl="7" algn="ctr" rtl="0">
              <a:spcBef>
                <a:spcPts val="0"/>
              </a:spcBef>
              <a:spcAft>
                <a:spcPts val="0"/>
              </a:spcAft>
              <a:buNone/>
              <a:defRPr sz="4800" b="1">
                <a:solidFill>
                  <a:srgbClr val="000000"/>
                </a:solidFill>
                <a:latin typeface="Amatic SC"/>
                <a:ea typeface="Amatic SC"/>
                <a:cs typeface="Amatic SC"/>
                <a:sym typeface="Amatic SC"/>
              </a:defRPr>
            </a:lvl8pPr>
            <a:lvl9pPr lvl="8" algn="ct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23" name="Google Shape;23;p5"/>
          <p:cNvSpPr txBox="1">
            <a:spLocks noGrp="1"/>
          </p:cNvSpPr>
          <p:nvPr>
            <p:ph type="body" idx="2"/>
          </p:nvPr>
        </p:nvSpPr>
        <p:spPr>
          <a:xfrm>
            <a:off x="311700" y="1228675"/>
            <a:ext cx="6859500" cy="36459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Font typeface="Source Code Pro"/>
              <a:buChar char="❖"/>
              <a:defRPr>
                <a:latin typeface="Source Code Pro"/>
                <a:ea typeface="Source Code Pro"/>
                <a:cs typeface="Source Code Pro"/>
                <a:sym typeface="Source Code Pro"/>
              </a:defRPr>
            </a:lvl1pPr>
            <a:lvl2pPr marL="914400" lvl="1"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2pPr>
            <a:lvl3pPr marL="1371600" lvl="2"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3pPr>
            <a:lvl4pPr marL="1828800" lvl="3"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4pPr>
            <a:lvl5pPr marL="2286000" lvl="4"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5pPr>
            <a:lvl6pPr marL="2743200" lvl="5"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6pPr>
            <a:lvl7pPr marL="3200400" lvl="6"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7pPr>
            <a:lvl8pPr marL="3657600" lvl="7" indent="-342900" rtl="0">
              <a:lnSpc>
                <a:spcPct val="100000"/>
              </a:lnSpc>
              <a:spcBef>
                <a:spcPts val="1600"/>
              </a:spcBef>
              <a:spcAft>
                <a:spcPts val="0"/>
              </a:spcAft>
              <a:buSzPts val="1800"/>
              <a:buFont typeface="Source Code Pro"/>
              <a:buChar char="●"/>
              <a:defRPr>
                <a:latin typeface="Source Code Pro"/>
                <a:ea typeface="Source Code Pro"/>
                <a:cs typeface="Source Code Pro"/>
                <a:sym typeface="Source Code Pro"/>
              </a:defRPr>
            </a:lvl8pPr>
            <a:lvl9pPr marL="4114800" lvl="8" indent="-342900" rtl="0">
              <a:lnSpc>
                <a:spcPct val="100000"/>
              </a:lnSpc>
              <a:spcBef>
                <a:spcPts val="1600"/>
              </a:spcBef>
              <a:spcAft>
                <a:spcPts val="1600"/>
              </a:spcAft>
              <a:buSzPts val="1800"/>
              <a:buFont typeface="Source Code Pro"/>
              <a:buChar char="◆"/>
              <a:defRPr>
                <a:latin typeface="Source Code Pro"/>
                <a:ea typeface="Source Code Pro"/>
                <a:cs typeface="Source Code Pro"/>
                <a:sym typeface="Source Code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2_1_1_1">
    <p:bg>
      <p:bgPr>
        <a:solidFill>
          <a:srgbClr val="FFFFFF"/>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00" y="292850"/>
            <a:ext cx="4103700" cy="80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800"/>
              <a:buNone/>
              <a:defRPr b="1">
                <a:solidFill>
                  <a:schemeClr val="accent1"/>
                </a:solidFill>
              </a:defRPr>
            </a:lvl1pPr>
            <a:lvl2pPr lvl="1"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26" name="Google Shape;26;p6"/>
          <p:cNvSpPr txBox="1">
            <a:spLocks noGrp="1"/>
          </p:cNvSpPr>
          <p:nvPr>
            <p:ph type="subTitle" idx="1"/>
          </p:nvPr>
        </p:nvSpPr>
        <p:spPr>
          <a:xfrm>
            <a:off x="4732875" y="292850"/>
            <a:ext cx="4103700" cy="801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b="1">
                <a:solidFill>
                  <a:srgbClr val="000000"/>
                </a:solidFill>
                <a:latin typeface="Amatic SC"/>
                <a:ea typeface="Amatic SC"/>
                <a:cs typeface="Amatic SC"/>
                <a:sym typeface="Amatic SC"/>
              </a:defRPr>
            </a:lvl1pPr>
            <a:lvl2pPr lvl="1" algn="r" rtl="0">
              <a:spcBef>
                <a:spcPts val="0"/>
              </a:spcBef>
              <a:spcAft>
                <a:spcPts val="0"/>
              </a:spcAft>
              <a:buNone/>
              <a:defRPr sz="4800" b="1">
                <a:solidFill>
                  <a:srgbClr val="000000"/>
                </a:solidFill>
                <a:latin typeface="Amatic SC"/>
                <a:ea typeface="Amatic SC"/>
                <a:cs typeface="Amatic SC"/>
                <a:sym typeface="Amatic SC"/>
              </a:defRPr>
            </a:lvl2pPr>
            <a:lvl3pPr lvl="2" algn="r" rtl="0">
              <a:spcBef>
                <a:spcPts val="0"/>
              </a:spcBef>
              <a:spcAft>
                <a:spcPts val="0"/>
              </a:spcAft>
              <a:buNone/>
              <a:defRPr sz="4800" b="1">
                <a:solidFill>
                  <a:srgbClr val="000000"/>
                </a:solidFill>
                <a:latin typeface="Amatic SC"/>
                <a:ea typeface="Amatic SC"/>
                <a:cs typeface="Amatic SC"/>
                <a:sym typeface="Amatic SC"/>
              </a:defRPr>
            </a:lvl3pPr>
            <a:lvl4pPr lvl="3" algn="r" rtl="0">
              <a:spcBef>
                <a:spcPts val="0"/>
              </a:spcBef>
              <a:spcAft>
                <a:spcPts val="0"/>
              </a:spcAft>
              <a:buNone/>
              <a:defRPr sz="4800" b="1">
                <a:solidFill>
                  <a:srgbClr val="000000"/>
                </a:solidFill>
                <a:latin typeface="Amatic SC"/>
                <a:ea typeface="Amatic SC"/>
                <a:cs typeface="Amatic SC"/>
                <a:sym typeface="Amatic SC"/>
              </a:defRPr>
            </a:lvl4pPr>
            <a:lvl5pPr lvl="4" algn="r" rtl="0">
              <a:spcBef>
                <a:spcPts val="0"/>
              </a:spcBef>
              <a:spcAft>
                <a:spcPts val="0"/>
              </a:spcAft>
              <a:buNone/>
              <a:defRPr sz="4800" b="1">
                <a:solidFill>
                  <a:srgbClr val="000000"/>
                </a:solidFill>
                <a:latin typeface="Amatic SC"/>
                <a:ea typeface="Amatic SC"/>
                <a:cs typeface="Amatic SC"/>
                <a:sym typeface="Amatic SC"/>
              </a:defRPr>
            </a:lvl5pPr>
            <a:lvl6pPr lvl="5" algn="r" rtl="0">
              <a:spcBef>
                <a:spcPts val="0"/>
              </a:spcBef>
              <a:spcAft>
                <a:spcPts val="0"/>
              </a:spcAft>
              <a:buNone/>
              <a:defRPr sz="4800" b="1">
                <a:solidFill>
                  <a:srgbClr val="000000"/>
                </a:solidFill>
                <a:latin typeface="Amatic SC"/>
                <a:ea typeface="Amatic SC"/>
                <a:cs typeface="Amatic SC"/>
                <a:sym typeface="Amatic SC"/>
              </a:defRPr>
            </a:lvl6pPr>
            <a:lvl7pPr lvl="6" algn="r" rtl="0">
              <a:spcBef>
                <a:spcPts val="0"/>
              </a:spcBef>
              <a:spcAft>
                <a:spcPts val="0"/>
              </a:spcAft>
              <a:buNone/>
              <a:defRPr sz="4800" b="1">
                <a:solidFill>
                  <a:srgbClr val="000000"/>
                </a:solidFill>
                <a:latin typeface="Amatic SC"/>
                <a:ea typeface="Amatic SC"/>
                <a:cs typeface="Amatic SC"/>
                <a:sym typeface="Amatic SC"/>
              </a:defRPr>
            </a:lvl7pPr>
            <a:lvl8pPr lvl="7" algn="r" rtl="0">
              <a:spcBef>
                <a:spcPts val="0"/>
              </a:spcBef>
              <a:spcAft>
                <a:spcPts val="0"/>
              </a:spcAft>
              <a:buNone/>
              <a:defRPr sz="4800" b="1">
                <a:solidFill>
                  <a:srgbClr val="000000"/>
                </a:solidFill>
                <a:latin typeface="Amatic SC"/>
                <a:ea typeface="Amatic SC"/>
                <a:cs typeface="Amatic SC"/>
                <a:sym typeface="Amatic SC"/>
              </a:defRPr>
            </a:lvl8pPr>
            <a:lvl9pPr lvl="8" algn="r" rtl="0">
              <a:spcBef>
                <a:spcPts val="0"/>
              </a:spcBef>
              <a:spcAft>
                <a:spcPts val="0"/>
              </a:spcAft>
              <a:buNone/>
              <a:defRPr sz="4800" b="1">
                <a:solidFill>
                  <a:srgbClr val="000000"/>
                </a:solidFill>
                <a:latin typeface="Amatic SC"/>
                <a:ea typeface="Amatic SC"/>
                <a:cs typeface="Amatic SC"/>
                <a:sym typeface="Amatic SC"/>
              </a:defRPr>
            </a:lvl9pPr>
          </a:lstStyle>
          <a:p>
            <a:endParaRPr/>
          </a:p>
        </p:txBody>
      </p:sp>
      <p:sp>
        <p:nvSpPr>
          <p:cNvPr id="27" name="Google Shape;27;p6"/>
          <p:cNvSpPr txBox="1">
            <a:spLocks noGrp="1"/>
          </p:cNvSpPr>
          <p:nvPr>
            <p:ph type="body" idx="2"/>
          </p:nvPr>
        </p:nvSpPr>
        <p:spPr>
          <a:xfrm>
            <a:off x="311700" y="1228675"/>
            <a:ext cx="8520600" cy="3645900"/>
          </a:xfrm>
          <a:prstGeom prst="rect">
            <a:avLst/>
          </a:prstGeom>
        </p:spPr>
        <p:txBody>
          <a:bodyPr spcFirstLastPara="1" wrap="square" lIns="91425" tIns="91425" rIns="91425" bIns="91425" anchor="t" anchorCtr="0">
            <a:noAutofit/>
          </a:bodyPr>
          <a:lstStyle>
            <a:lvl1pPr marL="457200" lvl="0" indent="-406400" rtl="0">
              <a:lnSpc>
                <a:spcPct val="100000"/>
              </a:lnSpc>
              <a:spcBef>
                <a:spcPts val="1000"/>
              </a:spcBef>
              <a:spcAft>
                <a:spcPts val="0"/>
              </a:spcAft>
              <a:buSzPts val="2800"/>
              <a:buChar char="❖"/>
              <a:defRPr sz="2800"/>
            </a:lvl1pPr>
            <a:lvl2pPr marL="914400" lvl="1" indent="-406400" rtl="0">
              <a:lnSpc>
                <a:spcPct val="100000"/>
              </a:lnSpc>
              <a:spcBef>
                <a:spcPts val="1600"/>
              </a:spcBef>
              <a:spcAft>
                <a:spcPts val="0"/>
              </a:spcAft>
              <a:buSzPts val="2800"/>
              <a:buChar char="➢"/>
              <a:defRPr sz="2800"/>
            </a:lvl2pPr>
            <a:lvl3pPr marL="1371600" lvl="2" indent="-406400" rtl="0">
              <a:lnSpc>
                <a:spcPct val="100000"/>
              </a:lnSpc>
              <a:spcBef>
                <a:spcPts val="1600"/>
              </a:spcBef>
              <a:spcAft>
                <a:spcPts val="0"/>
              </a:spcAft>
              <a:buSzPts val="2800"/>
              <a:buChar char="■"/>
              <a:defRPr sz="2800"/>
            </a:lvl3pPr>
            <a:lvl4pPr marL="1828800" lvl="3" indent="-406400" rtl="0">
              <a:lnSpc>
                <a:spcPct val="100000"/>
              </a:lnSpc>
              <a:spcBef>
                <a:spcPts val="1600"/>
              </a:spcBef>
              <a:spcAft>
                <a:spcPts val="0"/>
              </a:spcAft>
              <a:buSzPts val="2800"/>
              <a:buChar char="●"/>
              <a:defRPr sz="2800"/>
            </a:lvl4pPr>
            <a:lvl5pPr marL="2286000" lvl="4" indent="-406400" rtl="0">
              <a:lnSpc>
                <a:spcPct val="100000"/>
              </a:lnSpc>
              <a:spcBef>
                <a:spcPts val="1600"/>
              </a:spcBef>
              <a:spcAft>
                <a:spcPts val="0"/>
              </a:spcAft>
              <a:buSzPts val="2800"/>
              <a:buChar char="◆"/>
              <a:defRPr sz="2800"/>
            </a:lvl5pPr>
            <a:lvl6pPr marL="2743200" lvl="5" indent="-406400" rtl="0">
              <a:lnSpc>
                <a:spcPct val="100000"/>
              </a:lnSpc>
              <a:spcBef>
                <a:spcPts val="1600"/>
              </a:spcBef>
              <a:spcAft>
                <a:spcPts val="0"/>
              </a:spcAft>
              <a:buSzPts val="2800"/>
              <a:buChar char="➢"/>
              <a:defRPr sz="2800"/>
            </a:lvl6pPr>
            <a:lvl7pPr marL="3200400" lvl="6" indent="-406400" rtl="0">
              <a:lnSpc>
                <a:spcPct val="100000"/>
              </a:lnSpc>
              <a:spcBef>
                <a:spcPts val="1600"/>
              </a:spcBef>
              <a:spcAft>
                <a:spcPts val="0"/>
              </a:spcAft>
              <a:buSzPts val="2800"/>
              <a:buChar char="■"/>
              <a:defRPr sz="2800"/>
            </a:lvl7pPr>
            <a:lvl8pPr marL="3657600" lvl="7" indent="-406400" rtl="0">
              <a:lnSpc>
                <a:spcPct val="100000"/>
              </a:lnSpc>
              <a:spcBef>
                <a:spcPts val="1600"/>
              </a:spcBef>
              <a:spcAft>
                <a:spcPts val="0"/>
              </a:spcAft>
              <a:buSzPts val="2800"/>
              <a:buChar char="●"/>
              <a:defRPr sz="2800"/>
            </a:lvl8pPr>
            <a:lvl9pPr marL="4114800" lvl="8" indent="-406400" rtl="0">
              <a:lnSpc>
                <a:spcPct val="100000"/>
              </a:lnSpc>
              <a:spcBef>
                <a:spcPts val="1600"/>
              </a:spcBef>
              <a:spcAft>
                <a:spcPts val="1600"/>
              </a:spcAft>
              <a:buSzPts val="2800"/>
              <a:buChar char="◆"/>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gnment">
  <p:cSld name="TITLE_1_1">
    <p:bg>
      <p:bgPr>
        <a:solidFill>
          <a:srgbClr val="000000"/>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subTitle" idx="1"/>
          </p:nvPr>
        </p:nvSpPr>
        <p:spPr>
          <a:xfrm>
            <a:off x="-5250" y="4279725"/>
            <a:ext cx="9154500" cy="863700"/>
          </a:xfrm>
          <a:prstGeom prst="rect">
            <a:avLst/>
          </a:prstGeom>
          <a:solidFill>
            <a:srgbClr val="000000"/>
          </a:solid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400"/>
              <a:buNone/>
              <a:defRPr sz="2400">
                <a:solidFill>
                  <a:srgbClr val="FFFFFF"/>
                </a:solidFill>
              </a:defRPr>
            </a:lvl1pPr>
            <a:lvl2pPr lvl="1"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pic>
        <p:nvPicPr>
          <p:cNvPr id="30" name="Google Shape;30;p7"/>
          <p:cNvPicPr preferRelativeResize="0"/>
          <p:nvPr/>
        </p:nvPicPr>
        <p:blipFill>
          <a:blip r:embed="rId2">
            <a:alphaModFix/>
          </a:blip>
          <a:stretch>
            <a:fillRect/>
          </a:stretch>
        </p:blipFill>
        <p:spPr>
          <a:xfrm>
            <a:off x="7176394" y="-10444"/>
            <a:ext cx="1983300" cy="1983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 type="secHead">
  <p:cSld name="SECTION_HEADER">
    <p:bg>
      <p:bgPr>
        <a:solidFill>
          <a:srgbClr val="000000"/>
        </a:solid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311700" y="12265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1pPr>
            <a:lvl2pPr lvl="1"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2pPr>
            <a:lvl3pPr lvl="2"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3pPr>
            <a:lvl4pPr lvl="3"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4pPr>
            <a:lvl5pPr lvl="4"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5pPr>
            <a:lvl6pPr lvl="5"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6pPr>
            <a:lvl7pPr lvl="6"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7pPr>
            <a:lvl8pPr lvl="7"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8pPr>
            <a:lvl9pPr lvl="8" algn="ctr" rtl="0">
              <a:spcBef>
                <a:spcPts val="0"/>
              </a:spcBef>
              <a:spcAft>
                <a:spcPts val="0"/>
              </a:spcAft>
              <a:buClr>
                <a:srgbClr val="47FF47"/>
              </a:buClr>
              <a:buSzPts val="6000"/>
              <a:buFont typeface="Courier New"/>
              <a:buNone/>
              <a:defRPr sz="6000" b="1">
                <a:solidFill>
                  <a:srgbClr val="47FF47"/>
                </a:solidFill>
                <a:latin typeface="Courier New"/>
                <a:ea typeface="Courier New"/>
                <a:cs typeface="Courier New"/>
                <a:sym typeface="Courier New"/>
              </a:defRPr>
            </a:lvl9pPr>
          </a:lstStyle>
          <a:p>
            <a:endParaRPr/>
          </a:p>
        </p:txBody>
      </p:sp>
      <p:sp>
        <p:nvSpPr>
          <p:cNvPr id="33" name="Google Shape;33;p8"/>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rtl="0">
              <a:lnSpc>
                <a:spcPct val="100000"/>
              </a:lnSpc>
              <a:spcBef>
                <a:spcPts val="1000"/>
              </a:spcBef>
              <a:spcAft>
                <a:spcPts val="0"/>
              </a:spcAft>
              <a:buClr>
                <a:srgbClr val="000000"/>
              </a:buClr>
              <a:buSzPts val="4800"/>
              <a:buNone/>
              <a:defRPr sz="4800">
                <a:solidFill>
                  <a:srgbClr val="000000"/>
                </a:solidFill>
              </a:defRPr>
            </a:lvl1pPr>
            <a:lvl2pPr lvl="1"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8000"/>
              <a:buFont typeface="Amatic SC"/>
              <a:buNone/>
              <a:defRPr sz="8000">
                <a:solidFill>
                  <a:schemeClr val="accent1"/>
                </a:solidFill>
                <a:latin typeface="Amatic SC"/>
                <a:ea typeface="Amatic SC"/>
                <a:cs typeface="Amatic SC"/>
                <a:sym typeface="Amatic SC"/>
              </a:defRPr>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ogramme">
  <p:cSld name="ONE_COLUMN_TEXT_1">
    <p:spTree>
      <p:nvGrpSpPr>
        <p:cNvPr id="1" name="Shape 35"/>
        <p:cNvGrpSpPr/>
        <p:nvPr/>
      </p:nvGrpSpPr>
      <p:grpSpPr>
        <a:xfrm>
          <a:off x="0" y="0"/>
          <a:ext cx="0" cy="0"/>
          <a:chOff x="0" y="0"/>
          <a:chExt cx="0" cy="0"/>
        </a:xfrm>
      </p:grpSpPr>
      <p:sp>
        <p:nvSpPr>
          <p:cNvPr id="36" name="Google Shape;36;p9"/>
          <p:cNvSpPr txBox="1">
            <a:spLocks noGrp="1"/>
          </p:cNvSpPr>
          <p:nvPr>
            <p:ph type="body" idx="1"/>
          </p:nvPr>
        </p:nvSpPr>
        <p:spPr>
          <a:xfrm>
            <a:off x="3117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lnSpc>
                <a:spcPct val="100000"/>
              </a:lnSpc>
              <a:buNone/>
              <a:defRPr/>
            </a:lvl1pPr>
            <a:lvl2pPr lvl="1" rtl="0">
              <a:lnSpc>
                <a:spcPct val="100000"/>
              </a:lnSpc>
              <a:buNone/>
              <a:defRPr/>
            </a:lvl2pPr>
            <a:lvl3pPr lvl="2" rtl="0">
              <a:lnSpc>
                <a:spcPct val="100000"/>
              </a:lnSpc>
              <a:buNone/>
              <a:defRPr/>
            </a:lvl3pPr>
            <a:lvl4pPr lvl="3" rtl="0">
              <a:lnSpc>
                <a:spcPct val="100000"/>
              </a:lnSpc>
              <a:buNone/>
              <a:defRPr/>
            </a:lvl4pPr>
            <a:lvl5pPr lvl="4" rtl="0">
              <a:lnSpc>
                <a:spcPct val="100000"/>
              </a:lnSpc>
              <a:buNone/>
              <a:defRPr/>
            </a:lvl5pPr>
            <a:lvl6pPr lvl="5" rtl="0">
              <a:lnSpc>
                <a:spcPct val="100000"/>
              </a:lnSpc>
              <a:buNone/>
              <a:defRPr/>
            </a:lvl6pPr>
            <a:lvl7pPr lvl="6" rtl="0">
              <a:lnSpc>
                <a:spcPct val="100000"/>
              </a:lnSpc>
              <a:buNone/>
              <a:defRPr/>
            </a:lvl7pPr>
            <a:lvl8pPr lvl="7" rtl="0">
              <a:lnSpc>
                <a:spcPct val="100000"/>
              </a:lnSpc>
              <a:buNone/>
              <a:defRPr/>
            </a:lvl8pPr>
            <a:lvl9pPr lvl="8" rtl="0">
              <a:lnSpc>
                <a:spcPct val="100000"/>
              </a:lnSpc>
              <a:buNone/>
              <a:defRPr/>
            </a:lvl9pPr>
          </a:lstStyle>
          <a:p>
            <a:pPr marL="0" lvl="0" indent="0" algn="r" rtl="0">
              <a:spcBef>
                <a:spcPts val="0"/>
              </a:spcBef>
              <a:spcAft>
                <a:spcPts val="0"/>
              </a:spcAft>
              <a:buNone/>
            </a:pPr>
            <a:fld id="{00000000-1234-1234-1234-123412341234}" type="slidenum">
              <a:rPr lang="en-GB"/>
              <a:t>‹nr.›</a:t>
            </a:fld>
            <a:endParaRPr/>
          </a:p>
        </p:txBody>
      </p:sp>
      <p:sp>
        <p:nvSpPr>
          <p:cNvPr id="38" name="Google Shape;38;p9"/>
          <p:cNvSpPr txBox="1">
            <a:spLocks noGrp="1"/>
          </p:cNvSpPr>
          <p:nvPr>
            <p:ph type="body" idx="2"/>
          </p:nvPr>
        </p:nvSpPr>
        <p:spPr>
          <a:xfrm>
            <a:off x="3054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SzPts val="1800"/>
              <a:buAutoNum type="romanUcPeriod"/>
              <a:defRPr sz="1800"/>
            </a:lvl1pPr>
            <a:lvl2pPr marL="914400" lvl="1" indent="-342900" rtl="0">
              <a:lnSpc>
                <a:spcPct val="100000"/>
              </a:lnSpc>
              <a:spcBef>
                <a:spcPts val="1000"/>
              </a:spcBef>
              <a:spcAft>
                <a:spcPts val="0"/>
              </a:spcAft>
              <a:buSzPts val="1800"/>
              <a:buAutoNum type="alphaUcPeriod"/>
              <a:defRPr sz="1800"/>
            </a:lvl2pPr>
            <a:lvl3pPr marL="1371600" lvl="2" indent="-342900" rtl="0">
              <a:lnSpc>
                <a:spcPct val="100000"/>
              </a:lnSpc>
              <a:spcBef>
                <a:spcPts val="1000"/>
              </a:spcBef>
              <a:spcAft>
                <a:spcPts val="0"/>
              </a:spcAft>
              <a:buSzPts val="1800"/>
              <a:buAutoNum type="arabicPeriod"/>
              <a:defRPr sz="1800"/>
            </a:lvl3pPr>
            <a:lvl4pPr marL="1828800" lvl="3" indent="-342900" rtl="0">
              <a:lnSpc>
                <a:spcPct val="100000"/>
              </a:lnSpc>
              <a:spcBef>
                <a:spcPts val="1000"/>
              </a:spcBef>
              <a:spcAft>
                <a:spcPts val="0"/>
              </a:spcAft>
              <a:buSzPts val="1800"/>
              <a:buAutoNum type="alphaLcParenR"/>
              <a:defRPr sz="1800"/>
            </a:lvl4pPr>
            <a:lvl5pPr marL="2286000" lvl="4" indent="-342900" rtl="0">
              <a:lnSpc>
                <a:spcPct val="100000"/>
              </a:lnSpc>
              <a:spcBef>
                <a:spcPts val="1000"/>
              </a:spcBef>
              <a:spcAft>
                <a:spcPts val="0"/>
              </a:spcAft>
              <a:buSzPts val="1800"/>
              <a:buAutoNum type="arabicParenBoth"/>
              <a:defRPr sz="1800"/>
            </a:lvl5pPr>
            <a:lvl6pPr marL="2743200" lvl="5" indent="-342900" rtl="0">
              <a:lnSpc>
                <a:spcPct val="100000"/>
              </a:lnSpc>
              <a:spcBef>
                <a:spcPts val="1000"/>
              </a:spcBef>
              <a:spcAft>
                <a:spcPts val="0"/>
              </a:spcAft>
              <a:buSzPts val="1800"/>
              <a:buAutoNum type="alphaLcParenBoth"/>
              <a:defRPr sz="1800"/>
            </a:lvl6pPr>
            <a:lvl7pPr marL="3200400" lvl="6" indent="-342900" rtl="0">
              <a:lnSpc>
                <a:spcPct val="100000"/>
              </a:lnSpc>
              <a:spcBef>
                <a:spcPts val="1000"/>
              </a:spcBef>
              <a:spcAft>
                <a:spcPts val="0"/>
              </a:spcAft>
              <a:buSzPts val="1800"/>
              <a:buAutoNum type="romanLcParenBoth"/>
              <a:defRPr sz="1800"/>
            </a:lvl7pPr>
            <a:lvl8pPr marL="3657600" lvl="7" indent="-342900" rtl="0">
              <a:lnSpc>
                <a:spcPct val="100000"/>
              </a:lnSpc>
              <a:spcBef>
                <a:spcPts val="1000"/>
              </a:spcBef>
              <a:spcAft>
                <a:spcPts val="0"/>
              </a:spcAft>
              <a:buSzPts val="1800"/>
              <a:buAutoNum type="alphaLcParenBoth"/>
              <a:defRPr sz="1800"/>
            </a:lvl8pPr>
            <a:lvl9pPr marL="4114800" lvl="8" indent="-342900" rtl="0">
              <a:lnSpc>
                <a:spcPct val="100000"/>
              </a:lnSpc>
              <a:spcBef>
                <a:spcPts val="1000"/>
              </a:spcBef>
              <a:spcAft>
                <a:spcPts val="1000"/>
              </a:spcAft>
              <a:buSzPts val="1800"/>
              <a:buAutoNum type="romanLcParenBoth"/>
              <a:defRPr sz="1800"/>
            </a:lvl9pPr>
          </a:lstStyle>
          <a:p>
            <a:endParaRPr/>
          </a:p>
        </p:txBody>
      </p:sp>
      <p:sp>
        <p:nvSpPr>
          <p:cNvPr id="39" name="Google Shape;39;p9"/>
          <p:cNvSpPr txBox="1">
            <a:spLocks noGrp="1"/>
          </p:cNvSpPr>
          <p:nvPr>
            <p:ph type="body" idx="3"/>
          </p:nvPr>
        </p:nvSpPr>
        <p:spPr>
          <a:xfrm>
            <a:off x="6102900" y="1237200"/>
            <a:ext cx="2569200" cy="3606300"/>
          </a:xfrm>
          <a:prstGeom prst="rect">
            <a:avLst/>
          </a:prstGeom>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rgbClr val="DEE1E6"/>
              </a:buClr>
              <a:buSzPts val="1800"/>
              <a:buAutoNum type="romanUcPeriod"/>
              <a:defRPr sz="1800">
                <a:solidFill>
                  <a:srgbClr val="DEE1E6"/>
                </a:solidFill>
              </a:defRPr>
            </a:lvl1pPr>
            <a:lvl2pPr marL="914400" lvl="1" indent="-342900" rtl="0">
              <a:lnSpc>
                <a:spcPct val="100000"/>
              </a:lnSpc>
              <a:spcBef>
                <a:spcPts val="1600"/>
              </a:spcBef>
              <a:spcAft>
                <a:spcPts val="0"/>
              </a:spcAft>
              <a:buClr>
                <a:srgbClr val="DEE1E6"/>
              </a:buClr>
              <a:buSzPts val="1800"/>
              <a:buAutoNum type="alphaUcPeriod"/>
              <a:defRPr sz="1800">
                <a:solidFill>
                  <a:srgbClr val="DEE1E6"/>
                </a:solidFill>
              </a:defRPr>
            </a:lvl2pPr>
            <a:lvl3pPr marL="1371600" lvl="2" indent="-342900" rtl="0">
              <a:lnSpc>
                <a:spcPct val="100000"/>
              </a:lnSpc>
              <a:spcBef>
                <a:spcPts val="1600"/>
              </a:spcBef>
              <a:spcAft>
                <a:spcPts val="0"/>
              </a:spcAft>
              <a:buClr>
                <a:srgbClr val="DEE1E6"/>
              </a:buClr>
              <a:buSzPts val="1800"/>
              <a:buAutoNum type="arabicPeriod"/>
              <a:defRPr sz="1800">
                <a:solidFill>
                  <a:srgbClr val="DEE1E6"/>
                </a:solidFill>
              </a:defRPr>
            </a:lvl3pPr>
            <a:lvl4pPr marL="1828800" lvl="3" indent="-342900" rtl="0">
              <a:lnSpc>
                <a:spcPct val="100000"/>
              </a:lnSpc>
              <a:spcBef>
                <a:spcPts val="1600"/>
              </a:spcBef>
              <a:spcAft>
                <a:spcPts val="0"/>
              </a:spcAft>
              <a:buClr>
                <a:srgbClr val="DEE1E6"/>
              </a:buClr>
              <a:buSzPts val="1800"/>
              <a:buAutoNum type="alphaLcParenR"/>
              <a:defRPr sz="1800">
                <a:solidFill>
                  <a:srgbClr val="DEE1E6"/>
                </a:solidFill>
              </a:defRPr>
            </a:lvl4pPr>
            <a:lvl5pPr marL="2286000" lvl="4" indent="-342900" rtl="0">
              <a:lnSpc>
                <a:spcPct val="100000"/>
              </a:lnSpc>
              <a:spcBef>
                <a:spcPts val="1600"/>
              </a:spcBef>
              <a:spcAft>
                <a:spcPts val="0"/>
              </a:spcAft>
              <a:buClr>
                <a:srgbClr val="DEE1E6"/>
              </a:buClr>
              <a:buSzPts val="1800"/>
              <a:buAutoNum type="arabicParenBoth"/>
              <a:defRPr sz="1800">
                <a:solidFill>
                  <a:srgbClr val="DEE1E6"/>
                </a:solidFill>
              </a:defRPr>
            </a:lvl5pPr>
            <a:lvl6pPr marL="2743200" lvl="5" indent="-342900" rtl="0">
              <a:lnSpc>
                <a:spcPct val="100000"/>
              </a:lnSpc>
              <a:spcBef>
                <a:spcPts val="1600"/>
              </a:spcBef>
              <a:spcAft>
                <a:spcPts val="0"/>
              </a:spcAft>
              <a:buClr>
                <a:srgbClr val="DEE1E6"/>
              </a:buClr>
              <a:buSzPts val="1800"/>
              <a:buAutoNum type="alphaLcParenBoth"/>
              <a:defRPr sz="1800">
                <a:solidFill>
                  <a:srgbClr val="DEE1E6"/>
                </a:solidFill>
              </a:defRPr>
            </a:lvl6pPr>
            <a:lvl7pPr marL="3200400" lvl="6" indent="-342900" rtl="0">
              <a:lnSpc>
                <a:spcPct val="100000"/>
              </a:lnSpc>
              <a:spcBef>
                <a:spcPts val="1600"/>
              </a:spcBef>
              <a:spcAft>
                <a:spcPts val="0"/>
              </a:spcAft>
              <a:buClr>
                <a:srgbClr val="DEE1E6"/>
              </a:buClr>
              <a:buSzPts val="1800"/>
              <a:buAutoNum type="romanLcParenBoth"/>
              <a:defRPr sz="1800">
                <a:solidFill>
                  <a:srgbClr val="DEE1E6"/>
                </a:solidFill>
              </a:defRPr>
            </a:lvl7pPr>
            <a:lvl8pPr marL="3657600" lvl="7" indent="-342900" rtl="0">
              <a:lnSpc>
                <a:spcPct val="100000"/>
              </a:lnSpc>
              <a:spcBef>
                <a:spcPts val="1600"/>
              </a:spcBef>
              <a:spcAft>
                <a:spcPts val="0"/>
              </a:spcAft>
              <a:buClr>
                <a:srgbClr val="DEE1E6"/>
              </a:buClr>
              <a:buSzPts val="1800"/>
              <a:buAutoNum type="alphaLcParenBoth"/>
              <a:defRPr sz="1800">
                <a:solidFill>
                  <a:srgbClr val="DEE1E6"/>
                </a:solidFill>
              </a:defRPr>
            </a:lvl8pPr>
            <a:lvl9pPr marL="4114800" lvl="8" indent="-342900" rtl="0">
              <a:lnSpc>
                <a:spcPct val="100000"/>
              </a:lnSpc>
              <a:spcBef>
                <a:spcPts val="1600"/>
              </a:spcBef>
              <a:spcAft>
                <a:spcPts val="1600"/>
              </a:spcAft>
              <a:buClr>
                <a:srgbClr val="DEE1E6"/>
              </a:buClr>
              <a:buSzPts val="1800"/>
              <a:buAutoNum type="romanLcParenBoth"/>
              <a:defRPr sz="1800">
                <a:solidFill>
                  <a:srgbClr val="DEE1E6"/>
                </a:solidFill>
              </a:defRPr>
            </a:lvl9pPr>
          </a:lstStyle>
          <a:p>
            <a:endParaRPr/>
          </a:p>
        </p:txBody>
      </p:sp>
      <p:sp>
        <p:nvSpPr>
          <p:cNvPr id="40" name="Google Shape;40;p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4800"/>
              <a:buNone/>
              <a:defRPr b="1">
                <a:solidFill>
                  <a:schemeClr val="accent1"/>
                </a:solidFill>
              </a:defRPr>
            </a:lvl1pPr>
            <a:lvl2pPr lvl="1"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ctrTitle"/>
          </p:nvPr>
        </p:nvSpPr>
        <p:spPr>
          <a:xfrm>
            <a:off x="311700" y="575250"/>
            <a:ext cx="8520600" cy="269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7FF47"/>
              </a:buClr>
              <a:buSzPts val="9600"/>
              <a:buNone/>
              <a:defRPr sz="9600" b="1">
                <a:solidFill>
                  <a:srgbClr val="47FF47"/>
                </a:solidFill>
              </a:defRPr>
            </a:lvl1pPr>
            <a:lvl2pPr lvl="1" algn="ctr" rtl="0">
              <a:spcBef>
                <a:spcPts val="0"/>
              </a:spcBef>
              <a:spcAft>
                <a:spcPts val="0"/>
              </a:spcAft>
              <a:buClr>
                <a:srgbClr val="000000"/>
              </a:buClr>
              <a:buSzPts val="8000"/>
              <a:buNone/>
              <a:defRPr sz="8000">
                <a:solidFill>
                  <a:srgbClr val="000000"/>
                </a:solidFill>
              </a:defRPr>
            </a:lvl2pPr>
            <a:lvl3pPr lvl="2" algn="ctr" rtl="0">
              <a:spcBef>
                <a:spcPts val="0"/>
              </a:spcBef>
              <a:spcAft>
                <a:spcPts val="0"/>
              </a:spcAft>
              <a:buClr>
                <a:srgbClr val="000000"/>
              </a:buClr>
              <a:buSzPts val="8000"/>
              <a:buNone/>
              <a:defRPr sz="8000">
                <a:solidFill>
                  <a:srgbClr val="000000"/>
                </a:solidFill>
              </a:defRPr>
            </a:lvl3pPr>
            <a:lvl4pPr lvl="3" algn="ctr" rtl="0">
              <a:spcBef>
                <a:spcPts val="0"/>
              </a:spcBef>
              <a:spcAft>
                <a:spcPts val="0"/>
              </a:spcAft>
              <a:buClr>
                <a:srgbClr val="000000"/>
              </a:buClr>
              <a:buSzPts val="8000"/>
              <a:buNone/>
              <a:defRPr sz="8000">
                <a:solidFill>
                  <a:srgbClr val="000000"/>
                </a:solidFill>
              </a:defRPr>
            </a:lvl4pPr>
            <a:lvl5pPr lvl="4" algn="ctr" rtl="0">
              <a:spcBef>
                <a:spcPts val="0"/>
              </a:spcBef>
              <a:spcAft>
                <a:spcPts val="0"/>
              </a:spcAft>
              <a:buClr>
                <a:srgbClr val="000000"/>
              </a:buClr>
              <a:buSzPts val="8000"/>
              <a:buNone/>
              <a:defRPr sz="8000">
                <a:solidFill>
                  <a:srgbClr val="000000"/>
                </a:solidFill>
              </a:defRPr>
            </a:lvl5pPr>
            <a:lvl6pPr lvl="5" algn="ctr" rtl="0">
              <a:spcBef>
                <a:spcPts val="0"/>
              </a:spcBef>
              <a:spcAft>
                <a:spcPts val="0"/>
              </a:spcAft>
              <a:buClr>
                <a:srgbClr val="000000"/>
              </a:buClr>
              <a:buSzPts val="8000"/>
              <a:buNone/>
              <a:defRPr sz="8000">
                <a:solidFill>
                  <a:srgbClr val="000000"/>
                </a:solidFill>
              </a:defRPr>
            </a:lvl6pPr>
            <a:lvl7pPr lvl="6" algn="ctr" rtl="0">
              <a:spcBef>
                <a:spcPts val="0"/>
              </a:spcBef>
              <a:spcAft>
                <a:spcPts val="0"/>
              </a:spcAft>
              <a:buClr>
                <a:srgbClr val="000000"/>
              </a:buClr>
              <a:buSzPts val="8000"/>
              <a:buNone/>
              <a:defRPr sz="8000">
                <a:solidFill>
                  <a:srgbClr val="000000"/>
                </a:solidFill>
              </a:defRPr>
            </a:lvl7pPr>
            <a:lvl8pPr lvl="7" algn="ctr" rtl="0">
              <a:spcBef>
                <a:spcPts val="0"/>
              </a:spcBef>
              <a:spcAft>
                <a:spcPts val="0"/>
              </a:spcAft>
              <a:buClr>
                <a:srgbClr val="000000"/>
              </a:buClr>
              <a:buSzPts val="8000"/>
              <a:buNone/>
              <a:defRPr sz="8000">
                <a:solidFill>
                  <a:srgbClr val="000000"/>
                </a:solidFill>
              </a:defRPr>
            </a:lvl8pPr>
            <a:lvl9pPr lvl="8" algn="ctr" rtl="0">
              <a:spcBef>
                <a:spcPts val="0"/>
              </a:spcBef>
              <a:spcAft>
                <a:spcPts val="0"/>
              </a:spcAft>
              <a:buClr>
                <a:srgbClr val="000000"/>
              </a:buClr>
              <a:buSzPts val="8000"/>
              <a:buNone/>
              <a:defRPr sz="8000">
                <a:solidFill>
                  <a:srgbClr val="000000"/>
                </a:solidFill>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‹nr.›</a:t>
            </a:fld>
            <a:endParaRPr/>
          </a:p>
        </p:txBody>
      </p:sp>
      <p:sp>
        <p:nvSpPr>
          <p:cNvPr id="48" name="Google Shape;48;p11"/>
          <p:cNvSpPr txBox="1">
            <a:spLocks noGrp="1"/>
          </p:cNvSpPr>
          <p:nvPr>
            <p:ph type="subTitle" idx="1"/>
          </p:nvPr>
        </p:nvSpPr>
        <p:spPr>
          <a:xfrm>
            <a:off x="-5250" y="3265650"/>
            <a:ext cx="9154500" cy="1302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6000"/>
              <a:buFont typeface="Amatic SC"/>
              <a:buNone/>
              <a:defRPr sz="6000">
                <a:solidFill>
                  <a:srgbClr val="FFFFFF"/>
                </a:solidFill>
                <a:latin typeface="Amatic SC"/>
                <a:ea typeface="Amatic SC"/>
                <a:cs typeface="Amatic SC"/>
                <a:sym typeface="Amatic SC"/>
              </a:defRPr>
            </a:lvl1pPr>
            <a:lvl2pPr lvl="1"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2pPr>
            <a:lvl3pPr lvl="2"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3pPr>
            <a:lvl4pPr lvl="3"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4pPr>
            <a:lvl5pPr lvl="4"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5pPr>
            <a:lvl6pPr lvl="5"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6pPr>
            <a:lvl7pPr lvl="6"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7pPr>
            <a:lvl8pPr lvl="7"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8pPr>
            <a:lvl9pPr lvl="8" algn="ctr" rtl="0">
              <a:lnSpc>
                <a:spcPct val="100000"/>
              </a:lnSpc>
              <a:spcBef>
                <a:spcPts val="100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4800"/>
              <a:buFont typeface="Amatic SC"/>
              <a:buNone/>
              <a:defRPr sz="4800">
                <a:solidFill>
                  <a:schemeClr val="accent1"/>
                </a:solidFill>
                <a:latin typeface="Amatic SC"/>
                <a:ea typeface="Amatic SC"/>
                <a:cs typeface="Amatic SC"/>
                <a:sym typeface="Amatic SC"/>
              </a:defRPr>
            </a:lvl1pPr>
            <a:lvl2pPr lvl="1">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buNone/>
              <a:defRPr sz="1000">
                <a:solidFill>
                  <a:schemeClr val="accent1"/>
                </a:solidFill>
                <a:latin typeface="Source Code Pro"/>
                <a:ea typeface="Source Code Pro"/>
                <a:cs typeface="Source Code Pro"/>
                <a:sym typeface="Source Code Pro"/>
              </a:defRPr>
            </a:lvl1pPr>
            <a:lvl2pPr lvl="1" algn="r">
              <a:lnSpc>
                <a:spcPct val="100000"/>
              </a:lnSpc>
              <a:buNone/>
              <a:defRPr sz="1000">
                <a:solidFill>
                  <a:schemeClr val="accent1"/>
                </a:solidFill>
                <a:latin typeface="Source Code Pro"/>
                <a:ea typeface="Source Code Pro"/>
                <a:cs typeface="Source Code Pro"/>
                <a:sym typeface="Source Code Pro"/>
              </a:defRPr>
            </a:lvl2pPr>
            <a:lvl3pPr lvl="2" algn="r">
              <a:lnSpc>
                <a:spcPct val="100000"/>
              </a:lnSpc>
              <a:buNone/>
              <a:defRPr sz="1000">
                <a:solidFill>
                  <a:schemeClr val="accent1"/>
                </a:solidFill>
                <a:latin typeface="Source Code Pro"/>
                <a:ea typeface="Source Code Pro"/>
                <a:cs typeface="Source Code Pro"/>
                <a:sym typeface="Source Code Pro"/>
              </a:defRPr>
            </a:lvl3pPr>
            <a:lvl4pPr lvl="3" algn="r">
              <a:lnSpc>
                <a:spcPct val="100000"/>
              </a:lnSpc>
              <a:buNone/>
              <a:defRPr sz="1000">
                <a:solidFill>
                  <a:schemeClr val="accent1"/>
                </a:solidFill>
                <a:latin typeface="Source Code Pro"/>
                <a:ea typeface="Source Code Pro"/>
                <a:cs typeface="Source Code Pro"/>
                <a:sym typeface="Source Code Pro"/>
              </a:defRPr>
            </a:lvl4pPr>
            <a:lvl5pPr lvl="4" algn="r">
              <a:lnSpc>
                <a:spcPct val="100000"/>
              </a:lnSpc>
              <a:buNone/>
              <a:defRPr sz="1000">
                <a:solidFill>
                  <a:schemeClr val="accent1"/>
                </a:solidFill>
                <a:latin typeface="Source Code Pro"/>
                <a:ea typeface="Source Code Pro"/>
                <a:cs typeface="Source Code Pro"/>
                <a:sym typeface="Source Code Pro"/>
              </a:defRPr>
            </a:lvl5pPr>
            <a:lvl6pPr lvl="5" algn="r">
              <a:lnSpc>
                <a:spcPct val="100000"/>
              </a:lnSpc>
              <a:buNone/>
              <a:defRPr sz="1000">
                <a:solidFill>
                  <a:schemeClr val="accent1"/>
                </a:solidFill>
                <a:latin typeface="Source Code Pro"/>
                <a:ea typeface="Source Code Pro"/>
                <a:cs typeface="Source Code Pro"/>
                <a:sym typeface="Source Code Pro"/>
              </a:defRPr>
            </a:lvl6pPr>
            <a:lvl7pPr lvl="6" algn="r">
              <a:lnSpc>
                <a:spcPct val="100000"/>
              </a:lnSpc>
              <a:buNone/>
              <a:defRPr sz="1000">
                <a:solidFill>
                  <a:schemeClr val="accent1"/>
                </a:solidFill>
                <a:latin typeface="Source Code Pro"/>
                <a:ea typeface="Source Code Pro"/>
                <a:cs typeface="Source Code Pro"/>
                <a:sym typeface="Source Code Pro"/>
              </a:defRPr>
            </a:lvl7pPr>
            <a:lvl8pPr lvl="7" algn="r">
              <a:lnSpc>
                <a:spcPct val="100000"/>
              </a:lnSpc>
              <a:buNone/>
              <a:defRPr sz="1000">
                <a:solidFill>
                  <a:schemeClr val="accent1"/>
                </a:solidFill>
                <a:latin typeface="Source Code Pro"/>
                <a:ea typeface="Source Code Pro"/>
                <a:cs typeface="Source Code Pro"/>
                <a:sym typeface="Source Code Pro"/>
              </a:defRPr>
            </a:lvl8pPr>
            <a:lvl9pPr lvl="8" algn="r">
              <a:lnSpc>
                <a:spcPct val="100000"/>
              </a:lnSpc>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‹nr.›</a:t>
            </a:fld>
            <a:endParaRPr/>
          </a:p>
        </p:txBody>
      </p:sp>
      <p:sp>
        <p:nvSpPr>
          <p:cNvPr id="8" name="Google Shape;8;p1"/>
          <p:cNvSpPr txBox="1">
            <a:spLocks noGrp="1"/>
          </p:cNvSpPr>
          <p:nvPr>
            <p:ph type="body" idx="1"/>
          </p:nvPr>
        </p:nvSpPr>
        <p:spPr>
          <a:xfrm>
            <a:off x="311700" y="1228675"/>
            <a:ext cx="8520600" cy="3645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10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2pPr>
            <a:lvl3pPr marL="1371600" lvl="2"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3pPr>
            <a:lvl4pPr marL="1828800" lvl="3"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4pPr>
            <a:lvl5pPr marL="2286000" lvl="4"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5pPr>
            <a:lvl6pPr marL="2743200" lvl="5"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6pPr>
            <a:lvl7pPr marL="3200400" lvl="6"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7pPr>
            <a:lvl8pPr marL="3657600" lvl="7" indent="-34290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8pPr>
            <a:lvl9pPr marL="4114800" lvl="8" indent="-342900">
              <a:lnSpc>
                <a:spcPct val="100000"/>
              </a:lnSpc>
              <a:spcBef>
                <a:spcPts val="1600"/>
              </a:spcBef>
              <a:spcAft>
                <a:spcPts val="160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4800"/>
              <a:buFont typeface="Amatic SC"/>
              <a:buNone/>
              <a:defRPr sz="4800">
                <a:solidFill>
                  <a:schemeClr val="accent1"/>
                </a:solidFill>
                <a:latin typeface="Amatic SC"/>
                <a:ea typeface="Amatic SC"/>
                <a:cs typeface="Amatic SC"/>
                <a:sym typeface="Amatic SC"/>
              </a:defRPr>
            </a:lvl1pPr>
            <a:lvl2pPr lvl="1"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lnSpc>
                <a:spcPct val="100000"/>
              </a:lnSpc>
              <a:buNone/>
              <a:defRPr sz="1000">
                <a:solidFill>
                  <a:schemeClr val="accent1"/>
                </a:solidFill>
                <a:latin typeface="Source Code Pro"/>
                <a:ea typeface="Source Code Pro"/>
                <a:cs typeface="Source Code Pro"/>
                <a:sym typeface="Source Code Pro"/>
              </a:defRPr>
            </a:lvl1pPr>
            <a:lvl2pPr lvl="1" algn="r" rtl="0">
              <a:lnSpc>
                <a:spcPct val="100000"/>
              </a:lnSpc>
              <a:buNone/>
              <a:defRPr sz="1000">
                <a:solidFill>
                  <a:schemeClr val="accent1"/>
                </a:solidFill>
                <a:latin typeface="Source Code Pro"/>
                <a:ea typeface="Source Code Pro"/>
                <a:cs typeface="Source Code Pro"/>
                <a:sym typeface="Source Code Pro"/>
              </a:defRPr>
            </a:lvl2pPr>
            <a:lvl3pPr lvl="2" algn="r" rtl="0">
              <a:lnSpc>
                <a:spcPct val="100000"/>
              </a:lnSpc>
              <a:buNone/>
              <a:defRPr sz="1000">
                <a:solidFill>
                  <a:schemeClr val="accent1"/>
                </a:solidFill>
                <a:latin typeface="Source Code Pro"/>
                <a:ea typeface="Source Code Pro"/>
                <a:cs typeface="Source Code Pro"/>
                <a:sym typeface="Source Code Pro"/>
              </a:defRPr>
            </a:lvl3pPr>
            <a:lvl4pPr lvl="3" algn="r" rtl="0">
              <a:lnSpc>
                <a:spcPct val="100000"/>
              </a:lnSpc>
              <a:buNone/>
              <a:defRPr sz="1000">
                <a:solidFill>
                  <a:schemeClr val="accent1"/>
                </a:solidFill>
                <a:latin typeface="Source Code Pro"/>
                <a:ea typeface="Source Code Pro"/>
                <a:cs typeface="Source Code Pro"/>
                <a:sym typeface="Source Code Pro"/>
              </a:defRPr>
            </a:lvl4pPr>
            <a:lvl5pPr lvl="4" algn="r" rtl="0">
              <a:lnSpc>
                <a:spcPct val="100000"/>
              </a:lnSpc>
              <a:buNone/>
              <a:defRPr sz="1000">
                <a:solidFill>
                  <a:schemeClr val="accent1"/>
                </a:solidFill>
                <a:latin typeface="Source Code Pro"/>
                <a:ea typeface="Source Code Pro"/>
                <a:cs typeface="Source Code Pro"/>
                <a:sym typeface="Source Code Pro"/>
              </a:defRPr>
            </a:lvl5pPr>
            <a:lvl6pPr lvl="5" algn="r" rtl="0">
              <a:lnSpc>
                <a:spcPct val="100000"/>
              </a:lnSpc>
              <a:buNone/>
              <a:defRPr sz="1000">
                <a:solidFill>
                  <a:schemeClr val="accent1"/>
                </a:solidFill>
                <a:latin typeface="Source Code Pro"/>
                <a:ea typeface="Source Code Pro"/>
                <a:cs typeface="Source Code Pro"/>
                <a:sym typeface="Source Code Pro"/>
              </a:defRPr>
            </a:lvl6pPr>
            <a:lvl7pPr lvl="6" algn="r" rtl="0">
              <a:lnSpc>
                <a:spcPct val="100000"/>
              </a:lnSpc>
              <a:buNone/>
              <a:defRPr sz="1000">
                <a:solidFill>
                  <a:schemeClr val="accent1"/>
                </a:solidFill>
                <a:latin typeface="Source Code Pro"/>
                <a:ea typeface="Source Code Pro"/>
                <a:cs typeface="Source Code Pro"/>
                <a:sym typeface="Source Code Pro"/>
              </a:defRPr>
            </a:lvl7pPr>
            <a:lvl8pPr lvl="7" algn="r" rtl="0">
              <a:lnSpc>
                <a:spcPct val="100000"/>
              </a:lnSpc>
              <a:buNone/>
              <a:defRPr sz="1000">
                <a:solidFill>
                  <a:schemeClr val="accent1"/>
                </a:solidFill>
                <a:latin typeface="Source Code Pro"/>
                <a:ea typeface="Source Code Pro"/>
                <a:cs typeface="Source Code Pro"/>
                <a:sym typeface="Source Code Pro"/>
              </a:defRPr>
            </a:lvl8pPr>
            <a:lvl9pPr lvl="8" algn="r" rtl="0">
              <a:lnSpc>
                <a:spcPct val="100000"/>
              </a:lnSpc>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‹nr.›</a:t>
            </a:fld>
            <a:endParaRPr/>
          </a:p>
        </p:txBody>
      </p:sp>
      <p:sp>
        <p:nvSpPr>
          <p:cNvPr id="44" name="Google Shape;44;p10"/>
          <p:cNvSpPr txBox="1">
            <a:spLocks noGrp="1"/>
          </p:cNvSpPr>
          <p:nvPr>
            <p:ph type="body" idx="1"/>
          </p:nvPr>
        </p:nvSpPr>
        <p:spPr>
          <a:xfrm>
            <a:off x="311700" y="1228675"/>
            <a:ext cx="8520600" cy="36459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2pPr>
            <a:lvl3pPr marL="1371600" lvl="2"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3pPr>
            <a:lvl4pPr marL="1828800" lvl="3"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4pPr>
            <a:lvl5pPr marL="2286000" lvl="4"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5pPr>
            <a:lvl6pPr marL="2743200" lvl="5"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6pPr>
            <a:lvl7pPr marL="3200400" lvl="6"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7pPr>
            <a:lvl8pPr marL="3657600" lvl="7"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8pPr>
            <a:lvl9pPr marL="4114800" lvl="8" indent="-342900" rtl="0">
              <a:lnSpc>
                <a:spcPct val="100000"/>
              </a:lnSpc>
              <a:spcBef>
                <a:spcPts val="1600"/>
              </a:spcBef>
              <a:spcAft>
                <a:spcPts val="160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4800"/>
              <a:buFont typeface="Amatic SC"/>
              <a:buNone/>
              <a:defRPr sz="4800">
                <a:solidFill>
                  <a:schemeClr val="accent1"/>
                </a:solidFill>
                <a:latin typeface="Amatic SC"/>
                <a:ea typeface="Amatic SC"/>
                <a:cs typeface="Amatic SC"/>
                <a:sym typeface="Amatic SC"/>
              </a:defRPr>
            </a:lvl1pPr>
            <a:lvl2pPr lvl="1"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2pPr>
            <a:lvl3pPr lvl="2"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3pPr>
            <a:lvl4pPr lvl="3"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4pPr>
            <a:lvl5pPr lvl="4"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5pPr>
            <a:lvl6pPr lvl="5"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6pPr>
            <a:lvl7pPr lvl="6"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7pPr>
            <a:lvl8pPr lvl="7"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8pPr>
            <a:lvl9pPr lvl="8" rtl="0">
              <a:lnSpc>
                <a:spcPct val="100000"/>
              </a:lnSpc>
              <a:spcBef>
                <a:spcPts val="0"/>
              </a:spcBef>
              <a:spcAft>
                <a:spcPts val="0"/>
              </a:spcAft>
              <a:buClr>
                <a:schemeClr val="accent1"/>
              </a:buClr>
              <a:buSzPts val="4200"/>
              <a:buFont typeface="Amatic SC"/>
              <a:buNone/>
              <a:defRPr sz="4200">
                <a:solidFill>
                  <a:schemeClr val="accent1"/>
                </a:solidFill>
                <a:latin typeface="Amatic SC"/>
                <a:ea typeface="Amatic SC"/>
                <a:cs typeface="Amatic SC"/>
                <a:sym typeface="Amatic SC"/>
              </a:defRPr>
            </a:lvl9pPr>
          </a:lstStyle>
          <a:p>
            <a:endParaRPr/>
          </a:p>
        </p:txBody>
      </p:sp>
      <p:sp>
        <p:nvSpPr>
          <p:cNvPr id="79" name="Google Shape;7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lnSpc>
                <a:spcPct val="100000"/>
              </a:lnSpc>
              <a:buNone/>
              <a:defRPr sz="1000">
                <a:solidFill>
                  <a:schemeClr val="accent1"/>
                </a:solidFill>
                <a:latin typeface="Source Code Pro"/>
                <a:ea typeface="Source Code Pro"/>
                <a:cs typeface="Source Code Pro"/>
                <a:sym typeface="Source Code Pro"/>
              </a:defRPr>
            </a:lvl1pPr>
            <a:lvl2pPr lvl="1" algn="r" rtl="0">
              <a:lnSpc>
                <a:spcPct val="100000"/>
              </a:lnSpc>
              <a:buNone/>
              <a:defRPr sz="1000">
                <a:solidFill>
                  <a:schemeClr val="accent1"/>
                </a:solidFill>
                <a:latin typeface="Source Code Pro"/>
                <a:ea typeface="Source Code Pro"/>
                <a:cs typeface="Source Code Pro"/>
                <a:sym typeface="Source Code Pro"/>
              </a:defRPr>
            </a:lvl2pPr>
            <a:lvl3pPr lvl="2" algn="r" rtl="0">
              <a:lnSpc>
                <a:spcPct val="100000"/>
              </a:lnSpc>
              <a:buNone/>
              <a:defRPr sz="1000">
                <a:solidFill>
                  <a:schemeClr val="accent1"/>
                </a:solidFill>
                <a:latin typeface="Source Code Pro"/>
                <a:ea typeface="Source Code Pro"/>
                <a:cs typeface="Source Code Pro"/>
                <a:sym typeface="Source Code Pro"/>
              </a:defRPr>
            </a:lvl3pPr>
            <a:lvl4pPr lvl="3" algn="r" rtl="0">
              <a:lnSpc>
                <a:spcPct val="100000"/>
              </a:lnSpc>
              <a:buNone/>
              <a:defRPr sz="1000">
                <a:solidFill>
                  <a:schemeClr val="accent1"/>
                </a:solidFill>
                <a:latin typeface="Source Code Pro"/>
                <a:ea typeface="Source Code Pro"/>
                <a:cs typeface="Source Code Pro"/>
                <a:sym typeface="Source Code Pro"/>
              </a:defRPr>
            </a:lvl4pPr>
            <a:lvl5pPr lvl="4" algn="r" rtl="0">
              <a:lnSpc>
                <a:spcPct val="100000"/>
              </a:lnSpc>
              <a:buNone/>
              <a:defRPr sz="1000">
                <a:solidFill>
                  <a:schemeClr val="accent1"/>
                </a:solidFill>
                <a:latin typeface="Source Code Pro"/>
                <a:ea typeface="Source Code Pro"/>
                <a:cs typeface="Source Code Pro"/>
                <a:sym typeface="Source Code Pro"/>
              </a:defRPr>
            </a:lvl5pPr>
            <a:lvl6pPr lvl="5" algn="r" rtl="0">
              <a:lnSpc>
                <a:spcPct val="100000"/>
              </a:lnSpc>
              <a:buNone/>
              <a:defRPr sz="1000">
                <a:solidFill>
                  <a:schemeClr val="accent1"/>
                </a:solidFill>
                <a:latin typeface="Source Code Pro"/>
                <a:ea typeface="Source Code Pro"/>
                <a:cs typeface="Source Code Pro"/>
                <a:sym typeface="Source Code Pro"/>
              </a:defRPr>
            </a:lvl6pPr>
            <a:lvl7pPr lvl="6" algn="r" rtl="0">
              <a:lnSpc>
                <a:spcPct val="100000"/>
              </a:lnSpc>
              <a:buNone/>
              <a:defRPr sz="1000">
                <a:solidFill>
                  <a:schemeClr val="accent1"/>
                </a:solidFill>
                <a:latin typeface="Source Code Pro"/>
                <a:ea typeface="Source Code Pro"/>
                <a:cs typeface="Source Code Pro"/>
                <a:sym typeface="Source Code Pro"/>
              </a:defRPr>
            </a:lvl7pPr>
            <a:lvl8pPr lvl="7" algn="r" rtl="0">
              <a:lnSpc>
                <a:spcPct val="100000"/>
              </a:lnSpc>
              <a:buNone/>
              <a:defRPr sz="1000">
                <a:solidFill>
                  <a:schemeClr val="accent1"/>
                </a:solidFill>
                <a:latin typeface="Source Code Pro"/>
                <a:ea typeface="Source Code Pro"/>
                <a:cs typeface="Source Code Pro"/>
                <a:sym typeface="Source Code Pro"/>
              </a:defRPr>
            </a:lvl8pPr>
            <a:lvl9pPr lvl="8" algn="r" rtl="0">
              <a:lnSpc>
                <a:spcPct val="100000"/>
              </a:lnSpc>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GB"/>
              <a:t>‹nr.›</a:t>
            </a:fld>
            <a:endParaRPr/>
          </a:p>
        </p:txBody>
      </p:sp>
      <p:sp>
        <p:nvSpPr>
          <p:cNvPr id="80" name="Google Shape;80;p19"/>
          <p:cNvSpPr txBox="1">
            <a:spLocks noGrp="1"/>
          </p:cNvSpPr>
          <p:nvPr>
            <p:ph type="body" idx="1"/>
          </p:nvPr>
        </p:nvSpPr>
        <p:spPr>
          <a:xfrm>
            <a:off x="311700" y="1228675"/>
            <a:ext cx="8520600" cy="36459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10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2pPr>
            <a:lvl3pPr marL="1371600" lvl="2"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3pPr>
            <a:lvl4pPr marL="1828800" lvl="3"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4pPr>
            <a:lvl5pPr marL="2286000" lvl="4"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5pPr>
            <a:lvl6pPr marL="2743200" lvl="5"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6pPr>
            <a:lvl7pPr marL="3200400" lvl="6"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7pPr>
            <a:lvl8pPr marL="3657600" lvl="7" indent="-342900" rtl="0">
              <a:lnSpc>
                <a:spcPct val="100000"/>
              </a:lnSpc>
              <a:spcBef>
                <a:spcPts val="160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8pPr>
            <a:lvl9pPr marL="4114800" lvl="8" indent="-342900" rtl="0">
              <a:lnSpc>
                <a:spcPct val="100000"/>
              </a:lnSpc>
              <a:spcBef>
                <a:spcPts val="1600"/>
              </a:spcBef>
              <a:spcAft>
                <a:spcPts val="160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8"/>
          <p:cNvSpPr txBox="1">
            <a:spLocks noGrp="1"/>
          </p:cNvSpPr>
          <p:nvPr>
            <p:ph type="ctrTitle"/>
          </p:nvPr>
        </p:nvSpPr>
        <p:spPr>
          <a:xfrm>
            <a:off x="0" y="1885825"/>
            <a:ext cx="9144000" cy="205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solidFill>
                  <a:srgbClr val="FFFFFF"/>
                </a:solidFill>
                <a:latin typeface="Fira Code"/>
                <a:ea typeface="Fira Code"/>
                <a:cs typeface="Fira Code"/>
                <a:sym typeface="Fira Code"/>
              </a:rPr>
              <a:t>Refactor &amp;&amp; Deployment</a:t>
            </a:r>
            <a:endParaRPr sz="3600">
              <a:solidFill>
                <a:srgbClr val="FFFFFF"/>
              </a:solidFill>
              <a:latin typeface="Fira Code"/>
              <a:ea typeface="Fira Code"/>
              <a:cs typeface="Fira Code"/>
              <a:sym typeface="Fira Code"/>
            </a:endParaRPr>
          </a:p>
        </p:txBody>
      </p:sp>
      <p:sp>
        <p:nvSpPr>
          <p:cNvPr id="118" name="Google Shape;118;p28"/>
          <p:cNvSpPr txBox="1">
            <a:spLocks noGrp="1"/>
          </p:cNvSpPr>
          <p:nvPr>
            <p:ph type="ctrTitle"/>
          </p:nvPr>
        </p:nvSpPr>
        <p:spPr>
          <a:xfrm>
            <a:off x="-5250" y="575250"/>
            <a:ext cx="9154500" cy="194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4747"/>
                </a:solidFill>
                <a:latin typeface="Fira Code"/>
                <a:ea typeface="Fira Code"/>
                <a:cs typeface="Fira Code"/>
                <a:sym typeface="Fira Code"/>
              </a:rPr>
              <a:t>project-tech</a:t>
            </a:r>
            <a:endParaRPr sz="7200">
              <a:solidFill>
                <a:srgbClr val="FF4747"/>
              </a:solidFill>
              <a:latin typeface="Fira Code"/>
              <a:ea typeface="Fira Code"/>
              <a:cs typeface="Fira Code"/>
              <a:sym typeface="Fira Code"/>
            </a:endParaRPr>
          </a:p>
        </p:txBody>
      </p:sp>
      <p:sp>
        <p:nvSpPr>
          <p:cNvPr id="119" name="Google Shape;119;p28"/>
          <p:cNvSpPr txBox="1">
            <a:spLocks noGrp="1"/>
          </p:cNvSpPr>
          <p:nvPr>
            <p:ph type="subTitle" idx="1"/>
          </p:nvPr>
        </p:nvSpPr>
        <p:spPr>
          <a:xfrm>
            <a:off x="-5250" y="3265650"/>
            <a:ext cx="9154500" cy="130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4747"/>
                </a:solidFill>
                <a:highlight>
                  <a:srgbClr val="FFFFFF"/>
                </a:highlight>
                <a:latin typeface="Fira Code"/>
                <a:ea typeface="Fira Code"/>
                <a:cs typeface="Fira Code"/>
                <a:sym typeface="Fira Code"/>
              </a:rPr>
              <a:t>lab 4/8</a:t>
            </a:r>
            <a:endParaRPr sz="2400">
              <a:solidFill>
                <a:srgbClr val="FF4747"/>
              </a:solidFill>
              <a:highlight>
                <a:srgbClr val="FFFFFF"/>
              </a:highlight>
              <a:latin typeface="Fira Code"/>
              <a:ea typeface="Fira Code"/>
              <a:cs typeface="Fira Code"/>
              <a:sym typeface="Fira Code"/>
            </a:endParaRPr>
          </a:p>
        </p:txBody>
      </p:sp>
      <p:sp>
        <p:nvSpPr>
          <p:cNvPr id="120" name="Google Shape;120;p28"/>
          <p:cNvSpPr txBox="1"/>
          <p:nvPr/>
        </p:nvSpPr>
        <p:spPr>
          <a:xfrm>
            <a:off x="-395150" y="3404850"/>
            <a:ext cx="3793500" cy="44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05" name="Google Shape;205;p37"/>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example</a:t>
            </a:r>
            <a:endParaRPr sz="2400">
              <a:solidFill>
                <a:srgbClr val="FFFFFF"/>
              </a:solidFill>
              <a:latin typeface="Fira Code"/>
              <a:ea typeface="Fira Code"/>
              <a:cs typeface="Fira Code"/>
              <a:sym typeface="Fira Code"/>
            </a:endParaRPr>
          </a:p>
        </p:txBody>
      </p:sp>
      <p:pic>
        <p:nvPicPr>
          <p:cNvPr id="206" name="Google Shape;206;p37"/>
          <p:cNvPicPr preferRelativeResize="0"/>
          <p:nvPr/>
        </p:nvPicPr>
        <p:blipFill>
          <a:blip r:embed="rId3">
            <a:alphaModFix/>
          </a:blip>
          <a:stretch>
            <a:fillRect/>
          </a:stretch>
        </p:blipFill>
        <p:spPr>
          <a:xfrm>
            <a:off x="1504575" y="1160700"/>
            <a:ext cx="5929799" cy="1719250"/>
          </a:xfrm>
          <a:prstGeom prst="rect">
            <a:avLst/>
          </a:prstGeom>
          <a:noFill/>
          <a:ln>
            <a:noFill/>
          </a:ln>
        </p:spPr>
      </p:pic>
      <p:pic>
        <p:nvPicPr>
          <p:cNvPr id="207" name="Google Shape;207;p37"/>
          <p:cNvPicPr preferRelativeResize="0"/>
          <p:nvPr/>
        </p:nvPicPr>
        <p:blipFill>
          <a:blip r:embed="rId4">
            <a:alphaModFix/>
          </a:blip>
          <a:stretch>
            <a:fillRect/>
          </a:stretch>
        </p:blipFill>
        <p:spPr>
          <a:xfrm>
            <a:off x="1504575" y="2845425"/>
            <a:ext cx="5929801" cy="1469875"/>
          </a:xfrm>
          <a:prstGeom prst="rect">
            <a:avLst/>
          </a:prstGeom>
          <a:noFill/>
          <a:ln>
            <a:noFill/>
          </a:ln>
        </p:spPr>
      </p:pic>
      <p:sp>
        <p:nvSpPr>
          <p:cNvPr id="208" name="Google Shape;208;p37"/>
          <p:cNvSpPr txBox="1"/>
          <p:nvPr/>
        </p:nvSpPr>
        <p:spPr>
          <a:xfrm>
            <a:off x="2224075" y="4559625"/>
            <a:ext cx="5111400" cy="509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r>
              <a:rPr lang="en-GB" sz="1300" i="1">
                <a:solidFill>
                  <a:srgbClr val="FFFFFF"/>
                </a:solidFill>
                <a:latin typeface="Fira Code"/>
                <a:ea typeface="Fira Code"/>
                <a:cs typeface="Fira Code"/>
                <a:sym typeface="Fira Code"/>
              </a:rPr>
              <a:t>Function names should say what they do</a:t>
            </a:r>
            <a:endParaRPr sz="1300" i="1">
              <a:solidFill>
                <a:srgbClr val="FFFFFF"/>
              </a:solidFill>
              <a:latin typeface="Fira Code"/>
              <a:ea typeface="Fira Code"/>
              <a:cs typeface="Fira Code"/>
              <a:sym typeface="Fira Code"/>
            </a:endParaRPr>
          </a:p>
          <a:p>
            <a:pPr marL="0" lvl="0" indent="0" algn="r" rtl="0">
              <a:spcBef>
                <a:spcPts val="400"/>
              </a:spcBef>
              <a:spcAft>
                <a:spcPts val="0"/>
              </a:spcAft>
              <a:buNone/>
            </a:pPr>
            <a:endParaRPr sz="2400" i="1">
              <a:solidFill>
                <a:srgbClr val="FFFFFF"/>
              </a:solidFill>
              <a:latin typeface="Fira Code"/>
              <a:ea typeface="Fira Code"/>
              <a:cs typeface="Fira Code"/>
              <a:sym typeface="Fira Cod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14" name="Google Shape;214;p38"/>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example</a:t>
            </a:r>
            <a:endParaRPr sz="2400">
              <a:solidFill>
                <a:srgbClr val="FFFFFF"/>
              </a:solidFill>
              <a:latin typeface="Fira Code"/>
              <a:ea typeface="Fira Code"/>
              <a:cs typeface="Fira Code"/>
              <a:sym typeface="Fira Code"/>
            </a:endParaRPr>
          </a:p>
        </p:txBody>
      </p:sp>
      <p:sp>
        <p:nvSpPr>
          <p:cNvPr id="215" name="Google Shape;215;p38"/>
          <p:cNvSpPr txBox="1"/>
          <p:nvPr/>
        </p:nvSpPr>
        <p:spPr>
          <a:xfrm>
            <a:off x="2224075" y="4559625"/>
            <a:ext cx="5111400" cy="509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r>
              <a:rPr lang="en-GB" sz="1800" i="1">
                <a:solidFill>
                  <a:srgbClr val="FFFFFF"/>
                </a:solidFill>
                <a:latin typeface="Fira Code"/>
                <a:ea typeface="Fira Code"/>
                <a:cs typeface="Fira Code"/>
                <a:sym typeface="Fira Code"/>
              </a:rPr>
              <a:t>Use consistent capitalization</a:t>
            </a:r>
            <a:endParaRPr sz="1800" i="1">
              <a:solidFill>
                <a:srgbClr val="FFFFFF"/>
              </a:solidFill>
              <a:latin typeface="Fira Code"/>
              <a:ea typeface="Fira Code"/>
              <a:cs typeface="Fira Code"/>
              <a:sym typeface="Fira Code"/>
            </a:endParaRPr>
          </a:p>
          <a:p>
            <a:pPr marL="0" lvl="0" indent="0" algn="r" rtl="0">
              <a:spcBef>
                <a:spcPts val="400"/>
              </a:spcBef>
              <a:spcAft>
                <a:spcPts val="0"/>
              </a:spcAft>
              <a:buNone/>
            </a:pPr>
            <a:endParaRPr sz="1800" i="1">
              <a:solidFill>
                <a:srgbClr val="FFFFFF"/>
              </a:solidFill>
              <a:latin typeface="Fira Code"/>
              <a:ea typeface="Fira Code"/>
              <a:cs typeface="Fira Code"/>
              <a:sym typeface="Fira Code"/>
            </a:endParaRPr>
          </a:p>
        </p:txBody>
      </p:sp>
      <p:pic>
        <p:nvPicPr>
          <p:cNvPr id="216" name="Google Shape;216;p38"/>
          <p:cNvPicPr preferRelativeResize="0"/>
          <p:nvPr/>
        </p:nvPicPr>
        <p:blipFill>
          <a:blip r:embed="rId3">
            <a:alphaModFix/>
          </a:blip>
          <a:stretch>
            <a:fillRect/>
          </a:stretch>
        </p:blipFill>
        <p:spPr>
          <a:xfrm>
            <a:off x="1481500" y="1572637"/>
            <a:ext cx="5987401" cy="1173700"/>
          </a:xfrm>
          <a:prstGeom prst="rect">
            <a:avLst/>
          </a:prstGeom>
          <a:noFill/>
          <a:ln>
            <a:noFill/>
          </a:ln>
        </p:spPr>
      </p:pic>
      <p:pic>
        <p:nvPicPr>
          <p:cNvPr id="217" name="Google Shape;217;p38"/>
          <p:cNvPicPr preferRelativeResize="0"/>
          <p:nvPr/>
        </p:nvPicPr>
        <p:blipFill>
          <a:blip r:embed="rId4">
            <a:alphaModFix/>
          </a:blip>
          <a:stretch>
            <a:fillRect/>
          </a:stretch>
        </p:blipFill>
        <p:spPr>
          <a:xfrm>
            <a:off x="1481501" y="2706075"/>
            <a:ext cx="5987401" cy="11653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body" idx="4294967295"/>
          </p:nvPr>
        </p:nvSpPr>
        <p:spPr>
          <a:xfrm>
            <a:off x="789025" y="3869500"/>
            <a:ext cx="23751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Clean Code</a:t>
            </a:r>
            <a:endParaRPr sz="2400">
              <a:solidFill>
                <a:srgbClr val="FFFFFF"/>
              </a:solidFill>
              <a:latin typeface="Fira Code"/>
              <a:ea typeface="Fira Code"/>
              <a:cs typeface="Fira Code"/>
              <a:sym typeface="Fira Code"/>
            </a:endParaRPr>
          </a:p>
        </p:txBody>
      </p:sp>
      <p:sp>
        <p:nvSpPr>
          <p:cNvPr id="223" name="Google Shape;223;p39"/>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24" name="Google Shape;224;p39"/>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books</a:t>
            </a:r>
            <a:endParaRPr sz="2400">
              <a:solidFill>
                <a:srgbClr val="FFFFFF"/>
              </a:solidFill>
              <a:latin typeface="Fira Code"/>
              <a:ea typeface="Fira Code"/>
              <a:cs typeface="Fira Code"/>
              <a:sym typeface="Fira Code"/>
            </a:endParaRPr>
          </a:p>
        </p:txBody>
      </p:sp>
      <p:sp>
        <p:nvSpPr>
          <p:cNvPr id="225" name="Google Shape;225;p39"/>
          <p:cNvSpPr txBox="1">
            <a:spLocks noGrp="1"/>
          </p:cNvSpPr>
          <p:nvPr>
            <p:ph type="body" idx="4294967295"/>
          </p:nvPr>
        </p:nvSpPr>
        <p:spPr>
          <a:xfrm>
            <a:off x="3672875" y="3869500"/>
            <a:ext cx="35613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Refactoring</a:t>
            </a:r>
            <a:endParaRPr sz="2400">
              <a:solidFill>
                <a:srgbClr val="FFFFFF"/>
              </a:solidFill>
              <a:latin typeface="Fira Code"/>
              <a:ea typeface="Fira Code"/>
              <a:cs typeface="Fira Code"/>
              <a:sym typeface="Fira Code"/>
            </a:endParaRPr>
          </a:p>
        </p:txBody>
      </p:sp>
      <p:sp>
        <p:nvSpPr>
          <p:cNvPr id="226" name="Google Shape;226;p39"/>
          <p:cNvSpPr txBox="1">
            <a:spLocks noGrp="1"/>
          </p:cNvSpPr>
          <p:nvPr>
            <p:ph type="body" idx="4294967295"/>
          </p:nvPr>
        </p:nvSpPr>
        <p:spPr>
          <a:xfrm>
            <a:off x="865225" y="4295275"/>
            <a:ext cx="32985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400" i="1">
                <a:solidFill>
                  <a:srgbClr val="FFFFFF"/>
                </a:solidFill>
                <a:latin typeface="Fira Code"/>
                <a:ea typeface="Fira Code"/>
                <a:cs typeface="Fira Code"/>
                <a:sym typeface="Fira Code"/>
              </a:rPr>
              <a:t>Robert C. Martin</a:t>
            </a:r>
            <a:endParaRPr sz="1400" i="1">
              <a:solidFill>
                <a:srgbClr val="FFFFFF"/>
              </a:solidFill>
              <a:latin typeface="Fira Code"/>
              <a:ea typeface="Fira Code"/>
              <a:cs typeface="Fira Code"/>
              <a:sym typeface="Fira Code"/>
            </a:endParaRPr>
          </a:p>
        </p:txBody>
      </p:sp>
      <p:sp>
        <p:nvSpPr>
          <p:cNvPr id="227" name="Google Shape;227;p39"/>
          <p:cNvSpPr txBox="1">
            <a:spLocks noGrp="1"/>
          </p:cNvSpPr>
          <p:nvPr>
            <p:ph type="body" idx="4294967295"/>
          </p:nvPr>
        </p:nvSpPr>
        <p:spPr>
          <a:xfrm>
            <a:off x="3747625" y="4329800"/>
            <a:ext cx="32985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400" i="1">
                <a:solidFill>
                  <a:srgbClr val="FFFFFF"/>
                </a:solidFill>
                <a:latin typeface="Fira Code"/>
                <a:ea typeface="Fira Code"/>
                <a:cs typeface="Fira Code"/>
                <a:sym typeface="Fira Code"/>
              </a:rPr>
              <a:t>Martin Fowler</a:t>
            </a:r>
            <a:endParaRPr sz="1400" i="1">
              <a:solidFill>
                <a:srgbClr val="FFFFFF"/>
              </a:solidFill>
              <a:latin typeface="Fira Code"/>
              <a:ea typeface="Fira Code"/>
              <a:cs typeface="Fira Code"/>
              <a:sym typeface="Fira Code"/>
            </a:endParaRPr>
          </a:p>
        </p:txBody>
      </p:sp>
      <p:sp>
        <p:nvSpPr>
          <p:cNvPr id="228" name="Google Shape;228;p39"/>
          <p:cNvSpPr txBox="1">
            <a:spLocks noGrp="1"/>
          </p:cNvSpPr>
          <p:nvPr>
            <p:ph type="body" idx="4294967295"/>
          </p:nvPr>
        </p:nvSpPr>
        <p:spPr>
          <a:xfrm>
            <a:off x="6279150" y="3909775"/>
            <a:ext cx="35613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JS Patterns</a:t>
            </a:r>
            <a:endParaRPr sz="2400">
              <a:solidFill>
                <a:srgbClr val="FFFFFF"/>
              </a:solidFill>
              <a:latin typeface="Fira Code"/>
              <a:ea typeface="Fira Code"/>
              <a:cs typeface="Fira Code"/>
              <a:sym typeface="Fira Code"/>
            </a:endParaRPr>
          </a:p>
        </p:txBody>
      </p:sp>
      <p:sp>
        <p:nvSpPr>
          <p:cNvPr id="229" name="Google Shape;229;p39"/>
          <p:cNvSpPr txBox="1">
            <a:spLocks noGrp="1"/>
          </p:cNvSpPr>
          <p:nvPr>
            <p:ph type="body" idx="4294967295"/>
          </p:nvPr>
        </p:nvSpPr>
        <p:spPr>
          <a:xfrm>
            <a:off x="6353900" y="4370075"/>
            <a:ext cx="32985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1400" i="1">
                <a:solidFill>
                  <a:srgbClr val="FFFFFF"/>
                </a:solidFill>
                <a:latin typeface="Fira Code"/>
                <a:ea typeface="Fira Code"/>
                <a:cs typeface="Fira Code"/>
                <a:sym typeface="Fira Code"/>
              </a:rPr>
              <a:t>Stoyan Stefanov</a:t>
            </a:r>
            <a:endParaRPr sz="1400" i="1">
              <a:solidFill>
                <a:srgbClr val="FFFFFF"/>
              </a:solidFill>
              <a:latin typeface="Fira Code"/>
              <a:ea typeface="Fira Code"/>
              <a:cs typeface="Fira Code"/>
              <a:sym typeface="Fira Code"/>
            </a:endParaRPr>
          </a:p>
        </p:txBody>
      </p:sp>
      <p:pic>
        <p:nvPicPr>
          <p:cNvPr id="230" name="Google Shape;230;p39"/>
          <p:cNvPicPr preferRelativeResize="0"/>
          <p:nvPr/>
        </p:nvPicPr>
        <p:blipFill>
          <a:blip r:embed="rId3">
            <a:alphaModFix/>
          </a:blip>
          <a:stretch>
            <a:fillRect/>
          </a:stretch>
        </p:blipFill>
        <p:spPr>
          <a:xfrm>
            <a:off x="836463" y="1156425"/>
            <a:ext cx="2083876" cy="2753350"/>
          </a:xfrm>
          <a:prstGeom prst="rect">
            <a:avLst/>
          </a:prstGeom>
          <a:noFill/>
          <a:ln>
            <a:noFill/>
          </a:ln>
        </p:spPr>
      </p:pic>
      <p:pic>
        <p:nvPicPr>
          <p:cNvPr id="231" name="Google Shape;231;p39"/>
          <p:cNvPicPr preferRelativeResize="0"/>
          <p:nvPr/>
        </p:nvPicPr>
        <p:blipFill>
          <a:blip r:embed="rId4">
            <a:alphaModFix/>
          </a:blip>
          <a:stretch>
            <a:fillRect/>
          </a:stretch>
        </p:blipFill>
        <p:spPr>
          <a:xfrm>
            <a:off x="3747636" y="1156423"/>
            <a:ext cx="2083875" cy="2722952"/>
          </a:xfrm>
          <a:prstGeom prst="rect">
            <a:avLst/>
          </a:prstGeom>
          <a:noFill/>
          <a:ln>
            <a:noFill/>
          </a:ln>
        </p:spPr>
      </p:pic>
      <p:pic>
        <p:nvPicPr>
          <p:cNvPr id="232" name="Google Shape;232;p39"/>
          <p:cNvPicPr preferRelativeResize="0"/>
          <p:nvPr/>
        </p:nvPicPr>
        <p:blipFill>
          <a:blip r:embed="rId5">
            <a:alphaModFix/>
          </a:blip>
          <a:stretch>
            <a:fillRect/>
          </a:stretch>
        </p:blipFill>
        <p:spPr>
          <a:xfrm>
            <a:off x="6440224" y="1203775"/>
            <a:ext cx="2062290" cy="2706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38" name="Google Shape;238;p40"/>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github</a:t>
            </a:r>
            <a:endParaRPr sz="2400">
              <a:solidFill>
                <a:srgbClr val="FFFFFF"/>
              </a:solidFill>
              <a:latin typeface="Fira Code"/>
              <a:ea typeface="Fira Code"/>
              <a:cs typeface="Fira Code"/>
              <a:sym typeface="Fira Code"/>
            </a:endParaRPr>
          </a:p>
        </p:txBody>
      </p:sp>
      <p:sp>
        <p:nvSpPr>
          <p:cNvPr id="239" name="Google Shape;239;p40"/>
          <p:cNvSpPr/>
          <p:nvPr/>
        </p:nvSpPr>
        <p:spPr>
          <a:xfrm>
            <a:off x="0" y="4342625"/>
            <a:ext cx="91440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E2F47"/>
                </a:solidFill>
                <a:latin typeface="Source Code Pro"/>
                <a:ea typeface="Source Code Pro"/>
                <a:cs typeface="Source Code Pro"/>
                <a:sym typeface="Source Code Pro"/>
              </a:rPr>
              <a:t>github.com/clean-code-javascript</a:t>
            </a:r>
            <a:endParaRPr sz="2400">
              <a:solidFill>
                <a:srgbClr val="FE2F47"/>
              </a:solidFill>
              <a:latin typeface="Source Code Pro"/>
              <a:ea typeface="Source Code Pro"/>
              <a:cs typeface="Source Code Pro"/>
              <a:sym typeface="Source Code Pro"/>
            </a:endParaRPr>
          </a:p>
        </p:txBody>
      </p:sp>
      <p:pic>
        <p:nvPicPr>
          <p:cNvPr id="240" name="Google Shape;240;p40"/>
          <p:cNvPicPr preferRelativeResize="0"/>
          <p:nvPr/>
        </p:nvPicPr>
        <p:blipFill>
          <a:blip r:embed="rId3">
            <a:alphaModFix/>
          </a:blip>
          <a:stretch>
            <a:fillRect/>
          </a:stretch>
        </p:blipFill>
        <p:spPr>
          <a:xfrm>
            <a:off x="1727399" y="999600"/>
            <a:ext cx="5689201" cy="348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body" idx="4294967295"/>
          </p:nvPr>
        </p:nvSpPr>
        <p:spPr>
          <a:xfrm>
            <a:off x="311700" y="1228675"/>
            <a:ext cx="8456400" cy="31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rPr>
              <a:t>Code quality: how do we define “bad” code? If it’s overly complex? If it’s ‘messy?”</a:t>
            </a:r>
            <a:br>
              <a:rPr lang="en-GB" sz="2400">
                <a:solidFill>
                  <a:srgbClr val="FFFFFF"/>
                </a:solidFill>
              </a:rPr>
            </a:br>
            <a:br>
              <a:rPr lang="en-GB" sz="2400">
                <a:solidFill>
                  <a:srgbClr val="FFFFFF"/>
                </a:solidFill>
              </a:rPr>
            </a:br>
            <a:r>
              <a:rPr lang="en-GB" sz="2400" b="1">
                <a:solidFill>
                  <a:schemeClr val="lt1"/>
                </a:solidFill>
              </a:rPr>
              <a:t>In conclusion: "bad" code can mean multiple things </a:t>
            </a:r>
            <a:r>
              <a:rPr lang="en-GB" sz="2400">
                <a:solidFill>
                  <a:schemeClr val="lt1"/>
                </a:solidFill>
              </a:rPr>
              <a:t>(simultaneously). Code can look horrible (to a developer), but still do what it is supposed to do. Is this bad code?</a:t>
            </a:r>
            <a:endParaRPr sz="2400">
              <a:solidFill>
                <a:schemeClr val="lt1"/>
              </a:solidFill>
            </a:endParaRPr>
          </a:p>
          <a:p>
            <a:pPr marL="0" lvl="0" indent="0" algn="l" rtl="0">
              <a:spcBef>
                <a:spcPts val="0"/>
              </a:spcBef>
              <a:spcAft>
                <a:spcPts val="0"/>
              </a:spcAft>
              <a:buNone/>
            </a:pPr>
            <a:endParaRPr sz="2400">
              <a:solidFill>
                <a:srgbClr val="FFFFFF"/>
              </a:solidFill>
            </a:endParaRPr>
          </a:p>
        </p:txBody>
      </p:sp>
      <p:sp>
        <p:nvSpPr>
          <p:cNvPr id="246" name="Google Shape;246;p41"/>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47" name="Google Shape;247;p41"/>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standards</a:t>
            </a:r>
            <a:endParaRPr sz="2400">
              <a:solidFill>
                <a:srgbClr val="FFFFFF"/>
              </a:solidFill>
              <a:latin typeface="Fira Code"/>
              <a:ea typeface="Fira Code"/>
              <a:cs typeface="Fira Code"/>
              <a:sym typeface="Fira Cod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53" name="Google Shape;253;p42"/>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standards</a:t>
            </a:r>
            <a:endParaRPr sz="2400">
              <a:solidFill>
                <a:srgbClr val="FFFFFF"/>
              </a:solidFill>
              <a:latin typeface="Fira Code"/>
              <a:ea typeface="Fira Code"/>
              <a:cs typeface="Fira Code"/>
              <a:sym typeface="Fira Code"/>
            </a:endParaRPr>
          </a:p>
        </p:txBody>
      </p:sp>
      <p:sp>
        <p:nvSpPr>
          <p:cNvPr id="254" name="Google Shape;254;p42"/>
          <p:cNvSpPr txBox="1"/>
          <p:nvPr/>
        </p:nvSpPr>
        <p:spPr>
          <a:xfrm>
            <a:off x="311700" y="1228675"/>
            <a:ext cx="8456400" cy="31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latin typeface="Fira Code"/>
                <a:ea typeface="Fira Code"/>
                <a:cs typeface="Fira Code"/>
                <a:sym typeface="Fira Code"/>
              </a:rPr>
              <a:t>Why is maintaining a good coding style important?</a:t>
            </a:r>
            <a:br>
              <a:rPr lang="en-GB" sz="2400">
                <a:solidFill>
                  <a:srgbClr val="FFFFFF"/>
                </a:solidFill>
                <a:latin typeface="Fira Code"/>
                <a:ea typeface="Fira Code"/>
                <a:cs typeface="Fira Code"/>
                <a:sym typeface="Fira Code"/>
              </a:rPr>
            </a:br>
            <a:endParaRPr sz="2400">
              <a:solidFill>
                <a:srgbClr val="FFFFFF"/>
              </a:solidFill>
              <a:latin typeface="Fira Code"/>
              <a:ea typeface="Fira Code"/>
              <a:cs typeface="Fira Code"/>
              <a:sym typeface="Fira Code"/>
            </a:endParaRPr>
          </a:p>
          <a:p>
            <a:pPr marL="457200" lvl="0" indent="-342900" algn="l" rtl="0">
              <a:spcBef>
                <a:spcPts val="1000"/>
              </a:spcBef>
              <a:spcAft>
                <a:spcPts val="0"/>
              </a:spcAft>
              <a:buClr>
                <a:srgbClr val="FFFFFF"/>
              </a:buClr>
              <a:buSzPts val="1800"/>
              <a:buFont typeface="Fira Code"/>
              <a:buChar char="-"/>
            </a:pPr>
            <a:r>
              <a:rPr lang="en-GB" sz="1800">
                <a:solidFill>
                  <a:srgbClr val="FFFFFF"/>
                </a:solidFill>
                <a:latin typeface="Fira Code"/>
                <a:ea typeface="Fira Code"/>
                <a:cs typeface="Fira Code"/>
                <a:sym typeface="Fira Code"/>
              </a:rPr>
              <a:t>To avoid hard to catch errors as much as possible.</a:t>
            </a:r>
            <a:endParaRPr sz="1800">
              <a:solidFill>
                <a:srgbClr val="FFFFFF"/>
              </a:solidFill>
              <a:latin typeface="Fira Code"/>
              <a:ea typeface="Fira Code"/>
              <a:cs typeface="Fira Code"/>
              <a:sym typeface="Fira Code"/>
            </a:endParaRPr>
          </a:p>
          <a:p>
            <a:pPr marL="457200" lvl="0" indent="-342900" algn="l" rtl="0">
              <a:spcBef>
                <a:spcPts val="0"/>
              </a:spcBef>
              <a:spcAft>
                <a:spcPts val="0"/>
              </a:spcAft>
              <a:buClr>
                <a:srgbClr val="FFFFFF"/>
              </a:buClr>
              <a:buSzPts val="1800"/>
              <a:buFont typeface="Fira Code"/>
              <a:buChar char="-"/>
            </a:pPr>
            <a:r>
              <a:rPr lang="en-GB" sz="1800">
                <a:solidFill>
                  <a:srgbClr val="FFFFFF"/>
                </a:solidFill>
                <a:latin typeface="Fira Code"/>
                <a:ea typeface="Fira Code"/>
                <a:cs typeface="Fira Code"/>
                <a:sym typeface="Fira Code"/>
              </a:rPr>
              <a:t>Other developers can understand what your code does</a:t>
            </a:r>
            <a:endParaRPr sz="1800">
              <a:solidFill>
                <a:srgbClr val="FFFFFF"/>
              </a:solidFill>
              <a:latin typeface="Fira Code"/>
              <a:ea typeface="Fira Code"/>
              <a:cs typeface="Fira Code"/>
              <a:sym typeface="Fira Code"/>
            </a:endParaRPr>
          </a:p>
          <a:p>
            <a:pPr marL="457200" lvl="0" indent="-342900" algn="l" rtl="0">
              <a:spcBef>
                <a:spcPts val="0"/>
              </a:spcBef>
              <a:spcAft>
                <a:spcPts val="0"/>
              </a:spcAft>
              <a:buClr>
                <a:srgbClr val="FFFFFF"/>
              </a:buClr>
              <a:buSzPts val="1800"/>
              <a:buFont typeface="Fira Code"/>
              <a:buChar char="-"/>
            </a:pPr>
            <a:r>
              <a:rPr lang="en-GB" sz="1800">
                <a:solidFill>
                  <a:srgbClr val="FFFFFF"/>
                </a:solidFill>
                <a:latin typeface="Fira Code"/>
                <a:ea typeface="Fira Code"/>
                <a:cs typeface="Fira Code"/>
                <a:sym typeface="Fira Code"/>
              </a:rPr>
              <a:t>To save time and avoid stress</a:t>
            </a:r>
            <a:endParaRPr sz="1800">
              <a:solidFill>
                <a:srgbClr val="FFFFFF"/>
              </a:solidFill>
              <a:latin typeface="Fira Code"/>
              <a:ea typeface="Fira Code"/>
              <a:cs typeface="Fira Code"/>
              <a:sym typeface="Fira Code"/>
            </a:endParaRPr>
          </a:p>
          <a:p>
            <a:pPr marL="457200" lvl="0" indent="-342900" algn="l" rtl="0">
              <a:spcBef>
                <a:spcPts val="0"/>
              </a:spcBef>
              <a:spcAft>
                <a:spcPts val="0"/>
              </a:spcAft>
              <a:buClr>
                <a:srgbClr val="FFFFFF"/>
              </a:buClr>
              <a:buSzPts val="1800"/>
              <a:buFont typeface="Source Code Pro"/>
              <a:buChar char="-"/>
            </a:pPr>
            <a:r>
              <a:rPr lang="en-GB" sz="1800">
                <a:solidFill>
                  <a:srgbClr val="FFFFFF"/>
                </a:solidFill>
                <a:latin typeface="Fira Code"/>
                <a:ea typeface="Fira Code"/>
                <a:cs typeface="Fira Code"/>
                <a:sym typeface="Fira Code"/>
              </a:rPr>
              <a:t>Clean written code </a:t>
            </a:r>
            <a:r>
              <a:rPr lang="en-GB" sz="1800" b="1" i="1">
                <a:solidFill>
                  <a:srgbClr val="FFFFFF"/>
                </a:solidFill>
                <a:latin typeface="Fira Code"/>
                <a:ea typeface="Fira Code"/>
                <a:cs typeface="Fira Code"/>
                <a:sym typeface="Fira Code"/>
              </a:rPr>
              <a:t>is</a:t>
            </a:r>
            <a:r>
              <a:rPr lang="en-GB" sz="1800">
                <a:solidFill>
                  <a:srgbClr val="FFFFFF"/>
                </a:solidFill>
                <a:latin typeface="Fira Code"/>
                <a:ea typeface="Fira Code"/>
                <a:cs typeface="Fira Code"/>
                <a:sym typeface="Fira Code"/>
              </a:rPr>
              <a:t> your documentation!</a:t>
            </a:r>
            <a:endParaRPr sz="1800">
              <a:solidFill>
                <a:srgbClr val="FFFFFF"/>
              </a:solidFill>
              <a:latin typeface="Fira Code"/>
              <a:ea typeface="Fira Code"/>
              <a:cs typeface="Fira Code"/>
              <a:sym typeface="Fira Cod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60" name="Google Shape;260;p43"/>
          <p:cNvSpPr txBox="1"/>
          <p:nvPr/>
        </p:nvSpPr>
        <p:spPr>
          <a:xfrm>
            <a:off x="5494450" y="250375"/>
            <a:ext cx="34125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b="1">
                <a:solidFill>
                  <a:srgbClr val="FFFFFF"/>
                </a:solidFill>
                <a:latin typeface="Fira Code"/>
                <a:ea typeface="Fira Code"/>
                <a:cs typeface="Fira Code"/>
                <a:sym typeface="Fira Code"/>
              </a:rPr>
              <a:t>helpful tools</a:t>
            </a:r>
            <a:endParaRPr sz="2400" b="1">
              <a:solidFill>
                <a:srgbClr val="FFFFFF"/>
              </a:solidFill>
              <a:latin typeface="Fira Code"/>
              <a:ea typeface="Fira Code"/>
              <a:cs typeface="Fira Code"/>
              <a:sym typeface="Fira Code"/>
            </a:endParaRPr>
          </a:p>
        </p:txBody>
      </p:sp>
      <p:sp>
        <p:nvSpPr>
          <p:cNvPr id="261" name="Google Shape;261;p43"/>
          <p:cNvSpPr txBox="1"/>
          <p:nvPr/>
        </p:nvSpPr>
        <p:spPr>
          <a:xfrm>
            <a:off x="311700" y="1228675"/>
            <a:ext cx="8456400" cy="3114000"/>
          </a:xfrm>
          <a:prstGeom prst="rect">
            <a:avLst/>
          </a:prstGeom>
          <a:noFill/>
          <a:ln>
            <a:noFill/>
          </a:ln>
        </p:spPr>
        <p:txBody>
          <a:bodyPr spcFirstLastPara="1" wrap="square" lIns="91425" tIns="91425" rIns="91425" bIns="91425" anchor="t" anchorCtr="0">
            <a:noAutofit/>
          </a:bodyPr>
          <a:lstStyle/>
          <a:p>
            <a:pPr marL="457200" lvl="0" indent="-381000" algn="l" rtl="0">
              <a:spcBef>
                <a:spcPts val="1000"/>
              </a:spcBef>
              <a:spcAft>
                <a:spcPts val="0"/>
              </a:spcAft>
              <a:buClr>
                <a:srgbClr val="666666"/>
              </a:buClr>
              <a:buSzPts val="2400"/>
              <a:buFont typeface="Source Code Pro"/>
              <a:buChar char="❖"/>
            </a:pPr>
            <a:r>
              <a:rPr lang="en-GB" sz="2400">
                <a:solidFill>
                  <a:srgbClr val="FFFFFF"/>
                </a:solidFill>
                <a:latin typeface="Source Code Pro"/>
                <a:ea typeface="Source Code Pro"/>
                <a:cs typeface="Source Code Pro"/>
                <a:sym typeface="Source Code Pro"/>
              </a:rPr>
              <a:t>Linters to enforce rules</a:t>
            </a:r>
            <a:endParaRPr sz="2400">
              <a:solidFill>
                <a:srgbClr val="FFFFFF"/>
              </a:solidFill>
              <a:latin typeface="Source Code Pro"/>
              <a:ea typeface="Source Code Pro"/>
              <a:cs typeface="Source Code Pro"/>
              <a:sym typeface="Source Code Pro"/>
            </a:endParaRPr>
          </a:p>
          <a:p>
            <a:pPr marL="457200" lvl="0" indent="-381000" algn="l" rtl="0">
              <a:spcBef>
                <a:spcPts val="1000"/>
              </a:spcBef>
              <a:spcAft>
                <a:spcPts val="0"/>
              </a:spcAft>
              <a:buClr>
                <a:srgbClr val="666666"/>
              </a:buClr>
              <a:buSzPts val="2400"/>
              <a:buFont typeface="Source Code Pro"/>
              <a:buChar char="❖"/>
            </a:pPr>
            <a:r>
              <a:rPr lang="en-GB" sz="2400">
                <a:solidFill>
                  <a:srgbClr val="FFFFFF"/>
                </a:solidFill>
                <a:latin typeface="Source Code Pro"/>
                <a:ea typeface="Source Code Pro"/>
                <a:cs typeface="Source Code Pro"/>
                <a:sym typeface="Source Code Pro"/>
              </a:rPr>
              <a:t>Formatters to format code</a:t>
            </a:r>
            <a:endParaRPr sz="2400">
              <a:solidFill>
                <a:srgbClr val="FFFFFF"/>
              </a:solidFill>
              <a:latin typeface="Source Code Pro"/>
              <a:ea typeface="Source Code Pro"/>
              <a:cs typeface="Source Code Pro"/>
              <a:sym typeface="Source Code Pro"/>
            </a:endParaRPr>
          </a:p>
          <a:p>
            <a:pPr marL="457200" lvl="0" indent="-381000" algn="l" rtl="0">
              <a:spcBef>
                <a:spcPts val="1000"/>
              </a:spcBef>
              <a:spcAft>
                <a:spcPts val="0"/>
              </a:spcAft>
              <a:buClr>
                <a:srgbClr val="FFFFFF"/>
              </a:buClr>
              <a:buSzPts val="2400"/>
              <a:buFont typeface="Source Code Pro"/>
              <a:buChar char="❖"/>
            </a:pPr>
            <a:r>
              <a:rPr lang="en-GB" sz="2400">
                <a:solidFill>
                  <a:srgbClr val="FFFFFF"/>
                </a:solidFill>
                <a:latin typeface="Source Code Pro"/>
                <a:ea typeface="Source Code Pro"/>
                <a:cs typeface="Source Code Pro"/>
                <a:sym typeface="Source Code Pro"/>
              </a:rPr>
              <a:t>A Good Night’s Sleep</a:t>
            </a:r>
            <a:endParaRPr sz="2400">
              <a:solidFill>
                <a:srgbClr val="FFFFFF"/>
              </a:solidFill>
              <a:latin typeface="Source Code Pro"/>
              <a:ea typeface="Source Code Pro"/>
              <a:cs typeface="Source Code Pro"/>
              <a:sym typeface="Source Code Pro"/>
            </a:endParaRPr>
          </a:p>
          <a:p>
            <a:pPr marL="457200" lvl="0" indent="-381000" algn="l" rtl="0">
              <a:spcBef>
                <a:spcPts val="1000"/>
              </a:spcBef>
              <a:spcAft>
                <a:spcPts val="0"/>
              </a:spcAft>
              <a:buClr>
                <a:srgbClr val="FFFFFF"/>
              </a:buClr>
              <a:buSzPts val="2400"/>
              <a:buFont typeface="Source Code Pro"/>
              <a:buChar char="❖"/>
            </a:pPr>
            <a:r>
              <a:rPr lang="en-GB" sz="2400">
                <a:solidFill>
                  <a:srgbClr val="FFFFFF"/>
                </a:solidFill>
                <a:latin typeface="Source Code Pro"/>
                <a:ea typeface="Source Code Pro"/>
                <a:cs typeface="Source Code Pro"/>
                <a:sym typeface="Source Code Pro"/>
              </a:rPr>
              <a:t>Code peer reviews</a:t>
            </a:r>
            <a:endParaRPr sz="2400">
              <a:solidFill>
                <a:srgbClr val="FFFFFF"/>
              </a:solidFill>
              <a:latin typeface="Source Code Pro"/>
              <a:ea typeface="Source Code Pro"/>
              <a:cs typeface="Source Code Pro"/>
              <a:sym typeface="Source Code Pro"/>
            </a:endParaRPr>
          </a:p>
          <a:p>
            <a:pPr marL="0" lvl="0" indent="0" algn="l" rtl="0">
              <a:spcBef>
                <a:spcPts val="1000"/>
              </a:spcBef>
              <a:spcAft>
                <a:spcPts val="0"/>
              </a:spcAft>
              <a:buNone/>
            </a:pPr>
            <a:endParaRPr sz="2400">
              <a:solidFill>
                <a:srgbClr val="FFFFFF"/>
              </a:solidFill>
              <a:latin typeface="Source Code Pro"/>
              <a:ea typeface="Source Code Pro"/>
              <a:cs typeface="Source Code Pro"/>
              <a:sym typeface="Source Code Pro"/>
            </a:endParaRPr>
          </a:p>
          <a:p>
            <a:pPr marL="0" lvl="0" indent="0" algn="l" rtl="0">
              <a:spcBef>
                <a:spcPts val="1000"/>
              </a:spcBef>
              <a:spcAft>
                <a:spcPts val="1000"/>
              </a:spcAft>
              <a:buNone/>
            </a:pP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267" name="Google Shape;267;p44"/>
          <p:cNvSpPr txBox="1"/>
          <p:nvPr/>
        </p:nvSpPr>
        <p:spPr>
          <a:xfrm>
            <a:off x="5494450" y="250375"/>
            <a:ext cx="34125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b="1">
                <a:solidFill>
                  <a:srgbClr val="FFFFFF"/>
                </a:solidFill>
                <a:latin typeface="Fira Code"/>
                <a:ea typeface="Fira Code"/>
                <a:cs typeface="Fira Code"/>
                <a:sym typeface="Fira Code"/>
              </a:rPr>
              <a:t>low-hanging fruit</a:t>
            </a:r>
            <a:endParaRPr sz="2400" b="1">
              <a:solidFill>
                <a:srgbClr val="FFFFFF"/>
              </a:solidFill>
              <a:latin typeface="Fira Code"/>
              <a:ea typeface="Fira Code"/>
              <a:cs typeface="Fira Code"/>
              <a:sym typeface="Fira Code"/>
            </a:endParaRPr>
          </a:p>
        </p:txBody>
      </p:sp>
      <p:sp>
        <p:nvSpPr>
          <p:cNvPr id="268" name="Google Shape;268;p44"/>
          <p:cNvSpPr txBox="1"/>
          <p:nvPr/>
        </p:nvSpPr>
        <p:spPr>
          <a:xfrm>
            <a:off x="311700" y="1228675"/>
            <a:ext cx="8456400" cy="3114000"/>
          </a:xfrm>
          <a:prstGeom prst="rect">
            <a:avLst/>
          </a:prstGeom>
          <a:noFill/>
          <a:ln>
            <a:noFill/>
          </a:ln>
        </p:spPr>
        <p:txBody>
          <a:bodyPr spcFirstLastPara="1" wrap="square" lIns="91425" tIns="91425" rIns="91425" bIns="91425" anchor="t" anchorCtr="0">
            <a:noAutofit/>
          </a:bodyPr>
          <a:lstStyle/>
          <a:p>
            <a:pPr marL="457200" lvl="0" indent="-381000" algn="l" rtl="0">
              <a:spcBef>
                <a:spcPts val="1000"/>
              </a:spcBef>
              <a:spcAft>
                <a:spcPts val="0"/>
              </a:spcAft>
              <a:buClr>
                <a:srgbClr val="666666"/>
              </a:buClr>
              <a:buSzPts val="2400"/>
              <a:buFont typeface="Source Code Pro"/>
              <a:buChar char="❖"/>
            </a:pPr>
            <a:r>
              <a:rPr lang="en-GB" sz="2400">
                <a:solidFill>
                  <a:srgbClr val="FFFFFF"/>
                </a:solidFill>
                <a:latin typeface="Source Code Pro"/>
                <a:ea typeface="Source Code Pro"/>
                <a:cs typeface="Source Code Pro"/>
                <a:sym typeface="Source Code Pro"/>
              </a:rPr>
              <a:t>ES5 vs. ES6 (</a:t>
            </a:r>
            <a:r>
              <a:rPr lang="en-GB" sz="2400" i="1">
                <a:solidFill>
                  <a:srgbClr val="FFFFFF"/>
                </a:solidFill>
                <a:latin typeface="Source Code Pro"/>
                <a:ea typeface="Source Code Pro"/>
                <a:cs typeface="Source Code Pro"/>
                <a:sym typeface="Source Code Pro"/>
              </a:rPr>
              <a:t>variables, arrow functions)</a:t>
            </a:r>
            <a:endParaRPr sz="2400" i="1">
              <a:solidFill>
                <a:srgbClr val="FFFFFF"/>
              </a:solidFill>
              <a:latin typeface="Source Code Pro"/>
              <a:ea typeface="Source Code Pro"/>
              <a:cs typeface="Source Code Pro"/>
              <a:sym typeface="Source Code Pro"/>
            </a:endParaRPr>
          </a:p>
          <a:p>
            <a:pPr marL="457200" lvl="0" indent="-381000" algn="l" rtl="0">
              <a:spcBef>
                <a:spcPts val="1000"/>
              </a:spcBef>
              <a:spcAft>
                <a:spcPts val="0"/>
              </a:spcAft>
              <a:buClr>
                <a:srgbClr val="666666"/>
              </a:buClr>
              <a:buSzPts val="2400"/>
              <a:buFont typeface="Source Code Pro"/>
              <a:buChar char="❖"/>
            </a:pPr>
            <a:r>
              <a:rPr lang="en-GB" sz="2400">
                <a:solidFill>
                  <a:srgbClr val="FFFFFF"/>
                </a:solidFill>
                <a:latin typeface="Source Code Pro"/>
                <a:ea typeface="Source Code Pro"/>
                <a:cs typeface="Source Code Pro"/>
                <a:sym typeface="Source Code Pro"/>
              </a:rPr>
              <a:t>Old code </a:t>
            </a:r>
            <a:r>
              <a:rPr lang="en-GB" sz="2400" i="1">
                <a:solidFill>
                  <a:srgbClr val="FFFFFF"/>
                </a:solidFill>
                <a:latin typeface="Source Code Pro"/>
                <a:ea typeface="Source Code Pro"/>
                <a:cs typeface="Source Code Pro"/>
                <a:sym typeface="Source Code Pro"/>
              </a:rPr>
              <a:t>(that’s in comments)</a:t>
            </a:r>
            <a:endParaRPr sz="2400" i="1">
              <a:solidFill>
                <a:srgbClr val="FFFFFF"/>
              </a:solidFill>
              <a:latin typeface="Source Code Pro"/>
              <a:ea typeface="Source Code Pro"/>
              <a:cs typeface="Source Code Pro"/>
              <a:sym typeface="Source Code Pro"/>
            </a:endParaRPr>
          </a:p>
          <a:p>
            <a:pPr marL="457200" lvl="0" indent="-381000" algn="l" rtl="0">
              <a:spcBef>
                <a:spcPts val="1000"/>
              </a:spcBef>
              <a:spcAft>
                <a:spcPts val="0"/>
              </a:spcAft>
              <a:buClr>
                <a:srgbClr val="FFFFFF"/>
              </a:buClr>
              <a:buSzPts val="2400"/>
              <a:buFont typeface="Source Code Pro"/>
              <a:buChar char="❖"/>
            </a:pPr>
            <a:r>
              <a:rPr lang="en-GB" sz="2400">
                <a:solidFill>
                  <a:srgbClr val="FFFFFF"/>
                </a:solidFill>
                <a:latin typeface="Source Code Pro"/>
                <a:ea typeface="Source Code Pro"/>
                <a:cs typeface="Source Code Pro"/>
                <a:sym typeface="Source Code Pro"/>
              </a:rPr>
              <a:t>Inconsistent Indentation</a:t>
            </a:r>
            <a:endParaRPr sz="2400">
              <a:solidFill>
                <a:srgbClr val="FFFFFF"/>
              </a:solidFill>
              <a:latin typeface="Source Code Pro"/>
              <a:ea typeface="Source Code Pro"/>
              <a:cs typeface="Source Code Pro"/>
              <a:sym typeface="Source Code Pro"/>
            </a:endParaRPr>
          </a:p>
          <a:p>
            <a:pPr marL="0" lvl="0" indent="0" algn="l" rtl="0">
              <a:spcBef>
                <a:spcPts val="1000"/>
              </a:spcBef>
              <a:spcAft>
                <a:spcPts val="0"/>
              </a:spcAft>
              <a:buNone/>
            </a:pPr>
            <a:endParaRPr sz="2400">
              <a:solidFill>
                <a:srgbClr val="FFFFFF"/>
              </a:solidFill>
              <a:latin typeface="Source Code Pro"/>
              <a:ea typeface="Source Code Pro"/>
              <a:cs typeface="Source Code Pro"/>
              <a:sym typeface="Source Code Pro"/>
            </a:endParaRPr>
          </a:p>
          <a:p>
            <a:pPr marL="0" lvl="0" indent="0" algn="l" rtl="0">
              <a:spcBef>
                <a:spcPts val="1000"/>
              </a:spcBef>
              <a:spcAft>
                <a:spcPts val="1000"/>
              </a:spcAft>
              <a:buNone/>
            </a:pP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5"/>
          <p:cNvPicPr preferRelativeResize="0"/>
          <p:nvPr/>
        </p:nvPicPr>
        <p:blipFill>
          <a:blip r:embed="rId3">
            <a:alphaModFix/>
          </a:blip>
          <a:stretch>
            <a:fillRect/>
          </a:stretch>
        </p:blipFill>
        <p:spPr>
          <a:xfrm>
            <a:off x="1331103" y="830475"/>
            <a:ext cx="6481800" cy="3240900"/>
          </a:xfrm>
          <a:prstGeom prst="rect">
            <a:avLst/>
          </a:prstGeom>
          <a:noFill/>
          <a:ln>
            <a:noFill/>
          </a:ln>
        </p:spPr>
      </p:pic>
      <p:sp>
        <p:nvSpPr>
          <p:cNvPr id="274" name="Google Shape;274;p45"/>
          <p:cNvSpPr/>
          <p:nvPr/>
        </p:nvSpPr>
        <p:spPr>
          <a:xfrm>
            <a:off x="0" y="4342625"/>
            <a:ext cx="91440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E2F47"/>
                </a:solidFill>
                <a:latin typeface="Source Code Pro"/>
                <a:ea typeface="Source Code Pro"/>
                <a:cs typeface="Source Code Pro"/>
                <a:sym typeface="Source Code Pro"/>
              </a:rPr>
              <a:t>geekbot.com</a:t>
            </a:r>
            <a:endParaRPr sz="2400">
              <a:solidFill>
                <a:srgbClr val="FE2F47"/>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0" y="4279725"/>
            <a:ext cx="9144000" cy="86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Fira Code"/>
                <a:ea typeface="Fira Code"/>
                <a:cs typeface="Fira Code"/>
                <a:sym typeface="Fira Code"/>
              </a:rPr>
              <a:t>assignment </a:t>
            </a:r>
            <a:r>
              <a:rPr lang="en-GB" b="1">
                <a:solidFill>
                  <a:srgbClr val="FF4747"/>
                </a:solidFill>
                <a:latin typeface="Fira Code"/>
                <a:ea typeface="Fira Code"/>
                <a:cs typeface="Fira Code"/>
                <a:sym typeface="Fira Code"/>
              </a:rPr>
              <a:t>search for Refactors</a:t>
            </a:r>
            <a:endParaRPr b="1">
              <a:solidFill>
                <a:srgbClr val="FF4747"/>
              </a:solidFill>
              <a:latin typeface="Fira Code"/>
              <a:ea typeface="Fira Code"/>
              <a:cs typeface="Fira Code"/>
              <a:sym typeface="Fira Code"/>
            </a:endParaRPr>
          </a:p>
        </p:txBody>
      </p:sp>
      <p:pic>
        <p:nvPicPr>
          <p:cNvPr id="280" name="Google Shape;280;p46"/>
          <p:cNvPicPr preferRelativeResize="0"/>
          <p:nvPr/>
        </p:nvPicPr>
        <p:blipFill rotWithShape="1">
          <a:blip r:embed="rId4">
            <a:alphaModFix/>
          </a:blip>
          <a:srcRect/>
          <a:stretch/>
        </p:blipFill>
        <p:spPr>
          <a:xfrm>
            <a:off x="7176394" y="-53"/>
            <a:ext cx="1983300" cy="198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p:nvPr/>
        </p:nvSpPr>
        <p:spPr>
          <a:xfrm>
            <a:off x="1822950" y="886800"/>
            <a:ext cx="5498100" cy="33699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9"/>
          <p:cNvSpPr txBox="1">
            <a:spLocks noGrp="1"/>
          </p:cNvSpPr>
          <p:nvPr>
            <p:ph type="title" idx="4294967295"/>
          </p:nvPr>
        </p:nvSpPr>
        <p:spPr>
          <a:xfrm>
            <a:off x="2792400" y="1915350"/>
            <a:ext cx="3559200" cy="13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a:solidFill>
                  <a:srgbClr val="FFFFFF"/>
                </a:solidFill>
                <a:latin typeface="Fira Code"/>
                <a:ea typeface="Fira Code"/>
                <a:cs typeface="Fira Code"/>
                <a:sym typeface="Fira Code"/>
              </a:rPr>
              <a:t>Stand-up!</a:t>
            </a:r>
            <a:endParaRPr sz="3600" b="1">
              <a:solidFill>
                <a:srgbClr val="FFFFFF"/>
              </a:solidFill>
              <a:latin typeface="Fira Code"/>
              <a:ea typeface="Fira Code"/>
              <a:cs typeface="Fira Code"/>
              <a:sym typeface="Fira Code"/>
            </a:endParaRPr>
          </a:p>
        </p:txBody>
      </p:sp>
      <p:sp>
        <p:nvSpPr>
          <p:cNvPr id="127" name="Google Shape;127;p29"/>
          <p:cNvSpPr/>
          <p:nvPr/>
        </p:nvSpPr>
        <p:spPr>
          <a:xfrm>
            <a:off x="6291550" y="411775"/>
            <a:ext cx="1717800" cy="1158900"/>
          </a:xfrm>
          <a:prstGeom prst="wedgeEllipseCallout">
            <a:avLst>
              <a:gd name="adj1" fmla="val -20833"/>
              <a:gd name="adj2" fmla="val 62500"/>
            </a:avLst>
          </a:prstGeom>
          <a:solidFill>
            <a:srgbClr val="FF47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i="1">
                <a:solidFill>
                  <a:srgbClr val="FFFFFF"/>
                </a:solidFill>
                <a:latin typeface="Fira Code"/>
                <a:ea typeface="Fira Code"/>
                <a:cs typeface="Fira Code"/>
                <a:sym typeface="Fira Code"/>
              </a:rPr>
              <a:t>Show what you did</a:t>
            </a:r>
            <a:endParaRPr i="1">
              <a:solidFill>
                <a:srgbClr val="FFFFFF"/>
              </a:solidFill>
              <a:latin typeface="Fira Code"/>
              <a:ea typeface="Fira Code"/>
              <a:cs typeface="Fira Code"/>
              <a:sym typeface="Fir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subTitle" idx="1"/>
          </p:nvPr>
        </p:nvSpPr>
        <p:spPr>
          <a:xfrm>
            <a:off x="-26492" y="2602138"/>
            <a:ext cx="9154500" cy="130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a:latin typeface="Fira Code"/>
                <a:ea typeface="Fira Code"/>
                <a:cs typeface="Fira Code"/>
                <a:sym typeface="Fira Code"/>
              </a:rPr>
              <a:t>see you in lab-5!</a:t>
            </a:r>
            <a:endParaRPr sz="3600">
              <a:latin typeface="Fira Code"/>
              <a:ea typeface="Fira Code"/>
              <a:cs typeface="Fira Code"/>
              <a:sym typeface="Fira Code"/>
            </a:endParaRPr>
          </a:p>
        </p:txBody>
      </p:sp>
      <p:sp>
        <p:nvSpPr>
          <p:cNvPr id="367" name="Google Shape;367;p58"/>
          <p:cNvSpPr txBox="1">
            <a:spLocks noGrp="1"/>
          </p:cNvSpPr>
          <p:nvPr>
            <p:ph type="ctrTitle"/>
          </p:nvPr>
        </p:nvSpPr>
        <p:spPr>
          <a:xfrm>
            <a:off x="317008" y="660179"/>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4747"/>
                </a:solidFill>
                <a:latin typeface="Fira Code"/>
                <a:ea typeface="Fira Code"/>
                <a:cs typeface="Fira Code"/>
                <a:sym typeface="Fira Code"/>
              </a:rPr>
              <a:t>exit</a:t>
            </a:r>
            <a:r>
              <a:rPr lang="en-GB">
                <a:solidFill>
                  <a:srgbClr val="FFFFFF"/>
                </a:solidFill>
                <a:latin typeface="Fira Code"/>
                <a:ea typeface="Fira Code"/>
                <a:cs typeface="Fira Code"/>
                <a:sym typeface="Fira Code"/>
              </a:rPr>
              <a:t>;</a:t>
            </a:r>
            <a:endParaRPr>
              <a:solidFill>
                <a:srgbClr val="FFFFFF"/>
              </a:solidFill>
              <a:latin typeface="Fira Code"/>
              <a:ea typeface="Fira Code"/>
              <a:cs typeface="Fira Code"/>
              <a:sym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0"/>
          <p:cNvSpPr/>
          <p:nvPr/>
        </p:nvSpPr>
        <p:spPr>
          <a:xfrm>
            <a:off x="880975" y="1303525"/>
            <a:ext cx="5099100" cy="801000"/>
          </a:xfrm>
          <a:prstGeom prst="rect">
            <a:avLst/>
          </a:prstGeom>
          <a:solidFill>
            <a:srgbClr val="FF47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latin typeface="Fira Code"/>
                <a:ea typeface="Fira Code"/>
                <a:cs typeface="Fira Code"/>
                <a:sym typeface="Fira Code"/>
              </a:rPr>
              <a:t>Project-tech</a:t>
            </a:r>
            <a:endParaRPr b="1">
              <a:latin typeface="Fira Code"/>
              <a:ea typeface="Fira Code"/>
              <a:cs typeface="Fira Code"/>
              <a:sym typeface="Fira Code"/>
            </a:endParaRPr>
          </a:p>
        </p:txBody>
      </p:sp>
      <p:sp>
        <p:nvSpPr>
          <p:cNvPr id="133" name="Google Shape;133;p30"/>
          <p:cNvSpPr/>
          <p:nvPr/>
        </p:nvSpPr>
        <p:spPr>
          <a:xfrm>
            <a:off x="880975" y="2104525"/>
            <a:ext cx="5099100" cy="801000"/>
          </a:xfrm>
          <a:prstGeom prst="rect">
            <a:avLst/>
          </a:prstGeom>
          <a:solidFill>
            <a:srgbClr val="47FF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latin typeface="Fira Code"/>
                <a:ea typeface="Fira Code"/>
                <a:cs typeface="Fira Code"/>
                <a:sym typeface="Fira Code"/>
              </a:rPr>
              <a:t>Back-end</a:t>
            </a:r>
            <a:endParaRPr/>
          </a:p>
        </p:txBody>
      </p:sp>
      <p:sp>
        <p:nvSpPr>
          <p:cNvPr id="134" name="Google Shape;134;p30"/>
          <p:cNvSpPr/>
          <p:nvPr/>
        </p:nvSpPr>
        <p:spPr>
          <a:xfrm>
            <a:off x="880975" y="2905525"/>
            <a:ext cx="5099100" cy="801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Fira Code"/>
              <a:ea typeface="Fira Code"/>
              <a:cs typeface="Fira Code"/>
              <a:sym typeface="Fira Code"/>
            </a:endParaRPr>
          </a:p>
          <a:p>
            <a:pPr marL="0" lvl="0" indent="0" algn="l" rtl="0">
              <a:spcBef>
                <a:spcPts val="0"/>
              </a:spcBef>
              <a:spcAft>
                <a:spcPts val="0"/>
              </a:spcAft>
              <a:buNone/>
            </a:pPr>
            <a:r>
              <a:rPr lang="en-GB" b="1">
                <a:latin typeface="Fira Code"/>
                <a:ea typeface="Fira Code"/>
                <a:cs typeface="Fira Code"/>
                <a:sym typeface="Fira Code"/>
              </a:rPr>
              <a:t>Front-end</a:t>
            </a:r>
            <a:endParaRPr b="1">
              <a:latin typeface="Fira Code"/>
              <a:ea typeface="Fira Code"/>
              <a:cs typeface="Fira Code"/>
              <a:sym typeface="Fira Code"/>
            </a:endParaRPr>
          </a:p>
        </p:txBody>
      </p:sp>
      <p:sp>
        <p:nvSpPr>
          <p:cNvPr id="135" name="Google Shape;135;p30"/>
          <p:cNvSpPr/>
          <p:nvPr/>
        </p:nvSpPr>
        <p:spPr>
          <a:xfrm>
            <a:off x="596225" y="3465975"/>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w1</a:t>
            </a:r>
            <a:endParaRPr b="1">
              <a:latin typeface="Fira Code"/>
              <a:ea typeface="Fira Code"/>
              <a:cs typeface="Fira Code"/>
              <a:sym typeface="Fira Code"/>
            </a:endParaRPr>
          </a:p>
        </p:txBody>
      </p:sp>
      <p:sp>
        <p:nvSpPr>
          <p:cNvPr id="136" name="Google Shape;136;p30"/>
          <p:cNvSpPr/>
          <p:nvPr/>
        </p:nvSpPr>
        <p:spPr>
          <a:xfrm>
            <a:off x="5980075" y="1303525"/>
            <a:ext cx="2420400" cy="2403000"/>
          </a:xfrm>
          <a:prstGeom prst="rect">
            <a:avLst/>
          </a:prstGeom>
          <a:solidFill>
            <a:srgbClr val="5D15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Blok tech</a:t>
            </a:r>
            <a:endParaRPr b="1">
              <a:latin typeface="Fira Code"/>
              <a:ea typeface="Fira Code"/>
              <a:cs typeface="Fira Code"/>
              <a:sym typeface="Fira Code"/>
            </a:endParaRPr>
          </a:p>
        </p:txBody>
      </p:sp>
      <p:sp>
        <p:nvSpPr>
          <p:cNvPr id="137" name="Google Shape;137;p30"/>
          <p:cNvSpPr/>
          <p:nvPr/>
        </p:nvSpPr>
        <p:spPr>
          <a:xfrm>
            <a:off x="5285875" y="3510450"/>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w5</a:t>
            </a:r>
            <a:endParaRPr b="1">
              <a:latin typeface="Fira Code"/>
              <a:ea typeface="Fira Code"/>
              <a:cs typeface="Fira Code"/>
              <a:sym typeface="Fira Code"/>
            </a:endParaRPr>
          </a:p>
        </p:txBody>
      </p:sp>
      <p:sp>
        <p:nvSpPr>
          <p:cNvPr id="138" name="Google Shape;138;p30"/>
          <p:cNvSpPr/>
          <p:nvPr/>
        </p:nvSpPr>
        <p:spPr>
          <a:xfrm>
            <a:off x="8000050" y="3510450"/>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w8</a:t>
            </a:r>
            <a:endParaRPr b="1">
              <a:latin typeface="Fira Code"/>
              <a:ea typeface="Fira Code"/>
              <a:cs typeface="Fira Code"/>
              <a:sym typeface="Fira Code"/>
            </a:endParaRPr>
          </a:p>
        </p:txBody>
      </p:sp>
      <p:sp>
        <p:nvSpPr>
          <p:cNvPr id="139" name="Google Shape;139;p30"/>
          <p:cNvSpPr/>
          <p:nvPr/>
        </p:nvSpPr>
        <p:spPr>
          <a:xfrm>
            <a:off x="2536200" y="938850"/>
            <a:ext cx="1406100" cy="49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Fira Code"/>
                <a:ea typeface="Fira Code"/>
                <a:cs typeface="Fira Code"/>
                <a:sym typeface="Fira Code"/>
              </a:rPr>
              <a:t>Individueel </a:t>
            </a:r>
            <a:r>
              <a:rPr lang="en-GB" sz="1000" b="1" i="1">
                <a:latin typeface="Fira Code"/>
                <a:ea typeface="Fira Code"/>
                <a:cs typeface="Fira Code"/>
                <a:sym typeface="Fira Code"/>
              </a:rPr>
              <a:t>(feature)</a:t>
            </a:r>
            <a:endParaRPr sz="1000" b="1" i="1">
              <a:latin typeface="Fira Code"/>
              <a:ea typeface="Fira Code"/>
              <a:cs typeface="Fira Code"/>
              <a:sym typeface="Fira Code"/>
            </a:endParaRPr>
          </a:p>
        </p:txBody>
      </p:sp>
      <p:sp>
        <p:nvSpPr>
          <p:cNvPr id="140" name="Google Shape;140;p30"/>
          <p:cNvSpPr/>
          <p:nvPr/>
        </p:nvSpPr>
        <p:spPr>
          <a:xfrm>
            <a:off x="6531750" y="938850"/>
            <a:ext cx="1406100" cy="49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Fira Code"/>
                <a:ea typeface="Fira Code"/>
                <a:cs typeface="Fira Code"/>
                <a:sym typeface="Fira Code"/>
              </a:rPr>
              <a:t>Team</a:t>
            </a:r>
            <a:br>
              <a:rPr lang="en-GB" sz="1000" b="1">
                <a:latin typeface="Fira Code"/>
                <a:ea typeface="Fira Code"/>
                <a:cs typeface="Fira Code"/>
                <a:sym typeface="Fira Code"/>
              </a:rPr>
            </a:br>
            <a:r>
              <a:rPr lang="en-GB" sz="1000" b="1" i="1">
                <a:latin typeface="Fira Code"/>
                <a:ea typeface="Fira Code"/>
                <a:cs typeface="Fira Code"/>
                <a:sym typeface="Fira Code"/>
              </a:rPr>
              <a:t>(applicatie</a:t>
            </a:r>
            <a:r>
              <a:rPr lang="en-GB" sz="1000" b="1">
                <a:latin typeface="Fira Code"/>
                <a:ea typeface="Fira Code"/>
                <a:cs typeface="Fira Code"/>
                <a:sym typeface="Fira Code"/>
              </a:rPr>
              <a:t>)</a:t>
            </a:r>
            <a:endParaRPr sz="1000" b="1">
              <a:latin typeface="Fira Code"/>
              <a:ea typeface="Fira Code"/>
              <a:cs typeface="Fira Code"/>
              <a:sym typeface="Fira Code"/>
            </a:endParaRPr>
          </a:p>
        </p:txBody>
      </p:sp>
      <p:sp>
        <p:nvSpPr>
          <p:cNvPr id="141" name="Google Shape;141;p30"/>
          <p:cNvSpPr/>
          <p:nvPr/>
        </p:nvSpPr>
        <p:spPr>
          <a:xfrm rot="1476195" flipH="1">
            <a:off x="3807919" y="3752103"/>
            <a:ext cx="1794960" cy="655913"/>
          </a:xfrm>
          <a:prstGeom prst="rightArrow">
            <a:avLst>
              <a:gd name="adj1" fmla="val 100000"/>
              <a:gd name="adj2"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FF0000"/>
                </a:solidFill>
                <a:latin typeface="Source Code Pro"/>
                <a:ea typeface="Source Code Pro"/>
                <a:cs typeface="Source Code Pro"/>
                <a:sym typeface="Source Code Pro"/>
              </a:rPr>
              <a:t>Week-4</a:t>
            </a:r>
            <a:endParaRPr sz="1200" i="1">
              <a:solidFill>
                <a:srgbClr val="FF0000"/>
              </a:solidFill>
              <a:latin typeface="Source Code Pro"/>
              <a:ea typeface="Source Code Pro"/>
              <a:cs typeface="Source Code Pro"/>
              <a:sym typeface="Source Code Pro"/>
            </a:endParaRPr>
          </a:p>
        </p:txBody>
      </p:sp>
      <p:sp>
        <p:nvSpPr>
          <p:cNvPr id="142" name="Google Shape;142;p30"/>
          <p:cNvSpPr/>
          <p:nvPr/>
        </p:nvSpPr>
        <p:spPr>
          <a:xfrm>
            <a:off x="5341375" y="3061125"/>
            <a:ext cx="895500" cy="738000"/>
          </a:xfrm>
          <a:prstGeom prst="wedgeEllipseCallout">
            <a:avLst>
              <a:gd name="adj1" fmla="val -20833"/>
              <a:gd name="adj2" fmla="val 62500"/>
            </a:avLst>
          </a:prstGeom>
          <a:solidFill>
            <a:srgbClr val="FF4747"/>
          </a:solidFill>
          <a:ln>
            <a:noFill/>
          </a:ln>
        </p:spPr>
        <p:txBody>
          <a:bodyPr spcFirstLastPara="1" wrap="square" lIns="91425" tIns="91425" rIns="91425" bIns="91425" anchor="ctr" anchorCtr="0">
            <a:noAutofit/>
          </a:bodyPr>
          <a:lstStyle/>
          <a:p>
            <a:pPr marL="0" lvl="0" indent="-165100" algn="ctr" rtl="0">
              <a:lnSpc>
                <a:spcPct val="125000"/>
              </a:lnSpc>
              <a:spcBef>
                <a:spcPts val="0"/>
              </a:spcBef>
              <a:spcAft>
                <a:spcPts val="0"/>
              </a:spcAft>
              <a:buNone/>
            </a:pPr>
            <a:r>
              <a:rPr lang="en-GB" b="1">
                <a:solidFill>
                  <a:srgbClr val="FFFFFF"/>
                </a:solidFill>
                <a:latin typeface="Source Code Pro"/>
                <a:ea typeface="Source Code Pro"/>
                <a:cs typeface="Source Code Pro"/>
                <a:sym typeface="Source Code Pro"/>
              </a:rPr>
              <a:t> A1</a:t>
            </a:r>
            <a:endParaRPr b="1" i="1">
              <a:solidFill>
                <a:srgbClr val="FFFFFF"/>
              </a:solidFill>
              <a:latin typeface="Fira Code"/>
              <a:ea typeface="Fira Code"/>
              <a:cs typeface="Fira Code"/>
              <a:sym typeface="Fira Co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p:nvPr/>
        </p:nvSpPr>
        <p:spPr>
          <a:xfrm>
            <a:off x="880975" y="1303525"/>
            <a:ext cx="5099100" cy="801000"/>
          </a:xfrm>
          <a:prstGeom prst="rect">
            <a:avLst/>
          </a:prstGeom>
          <a:solidFill>
            <a:srgbClr val="FF47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latin typeface="Fira Code"/>
                <a:ea typeface="Fira Code"/>
                <a:cs typeface="Fira Code"/>
                <a:sym typeface="Fira Code"/>
              </a:rPr>
              <a:t>Project-tech</a:t>
            </a:r>
            <a:endParaRPr b="1">
              <a:latin typeface="Fira Code"/>
              <a:ea typeface="Fira Code"/>
              <a:cs typeface="Fira Code"/>
              <a:sym typeface="Fira Code"/>
            </a:endParaRPr>
          </a:p>
        </p:txBody>
      </p:sp>
      <p:sp>
        <p:nvSpPr>
          <p:cNvPr id="148" name="Google Shape;148;p31"/>
          <p:cNvSpPr/>
          <p:nvPr/>
        </p:nvSpPr>
        <p:spPr>
          <a:xfrm>
            <a:off x="880975" y="2104525"/>
            <a:ext cx="5099100" cy="801000"/>
          </a:xfrm>
          <a:prstGeom prst="rect">
            <a:avLst/>
          </a:prstGeom>
          <a:solidFill>
            <a:srgbClr val="47FF4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latin typeface="Fira Code"/>
                <a:ea typeface="Fira Code"/>
                <a:cs typeface="Fira Code"/>
                <a:sym typeface="Fira Code"/>
              </a:rPr>
              <a:t>Back-end</a:t>
            </a:r>
            <a:endParaRPr/>
          </a:p>
        </p:txBody>
      </p:sp>
      <p:sp>
        <p:nvSpPr>
          <p:cNvPr id="149" name="Google Shape;149;p31"/>
          <p:cNvSpPr/>
          <p:nvPr/>
        </p:nvSpPr>
        <p:spPr>
          <a:xfrm>
            <a:off x="880975" y="2905525"/>
            <a:ext cx="5099100" cy="8010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Fira Code"/>
              <a:ea typeface="Fira Code"/>
              <a:cs typeface="Fira Code"/>
              <a:sym typeface="Fira Code"/>
            </a:endParaRPr>
          </a:p>
          <a:p>
            <a:pPr marL="0" lvl="0" indent="0" algn="l" rtl="0">
              <a:spcBef>
                <a:spcPts val="0"/>
              </a:spcBef>
              <a:spcAft>
                <a:spcPts val="0"/>
              </a:spcAft>
              <a:buNone/>
            </a:pPr>
            <a:r>
              <a:rPr lang="en-GB" b="1">
                <a:latin typeface="Fira Code"/>
                <a:ea typeface="Fira Code"/>
                <a:cs typeface="Fira Code"/>
                <a:sym typeface="Fira Code"/>
              </a:rPr>
              <a:t>Front-end</a:t>
            </a:r>
            <a:endParaRPr b="1">
              <a:latin typeface="Fira Code"/>
              <a:ea typeface="Fira Code"/>
              <a:cs typeface="Fira Code"/>
              <a:sym typeface="Fira Code"/>
            </a:endParaRPr>
          </a:p>
        </p:txBody>
      </p:sp>
      <p:sp>
        <p:nvSpPr>
          <p:cNvPr id="150" name="Google Shape;150;p31"/>
          <p:cNvSpPr/>
          <p:nvPr/>
        </p:nvSpPr>
        <p:spPr>
          <a:xfrm>
            <a:off x="596225" y="3465975"/>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w1</a:t>
            </a:r>
            <a:endParaRPr b="1">
              <a:latin typeface="Fira Code"/>
              <a:ea typeface="Fira Code"/>
              <a:cs typeface="Fira Code"/>
              <a:sym typeface="Fira Code"/>
            </a:endParaRPr>
          </a:p>
        </p:txBody>
      </p:sp>
      <p:sp>
        <p:nvSpPr>
          <p:cNvPr id="151" name="Google Shape;151;p31"/>
          <p:cNvSpPr/>
          <p:nvPr/>
        </p:nvSpPr>
        <p:spPr>
          <a:xfrm>
            <a:off x="5980075" y="1303525"/>
            <a:ext cx="2420400" cy="2403000"/>
          </a:xfrm>
          <a:prstGeom prst="rect">
            <a:avLst/>
          </a:prstGeom>
          <a:solidFill>
            <a:srgbClr val="5D15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Blok tech</a:t>
            </a:r>
            <a:endParaRPr b="1">
              <a:latin typeface="Fira Code"/>
              <a:ea typeface="Fira Code"/>
              <a:cs typeface="Fira Code"/>
              <a:sym typeface="Fira Code"/>
            </a:endParaRPr>
          </a:p>
        </p:txBody>
      </p:sp>
      <p:sp>
        <p:nvSpPr>
          <p:cNvPr id="152" name="Google Shape;152;p31"/>
          <p:cNvSpPr/>
          <p:nvPr/>
        </p:nvSpPr>
        <p:spPr>
          <a:xfrm>
            <a:off x="5285875" y="3510450"/>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w5</a:t>
            </a:r>
            <a:endParaRPr b="1">
              <a:latin typeface="Fira Code"/>
              <a:ea typeface="Fira Code"/>
              <a:cs typeface="Fira Code"/>
              <a:sym typeface="Fira Code"/>
            </a:endParaRPr>
          </a:p>
        </p:txBody>
      </p:sp>
      <p:sp>
        <p:nvSpPr>
          <p:cNvPr id="153" name="Google Shape;153;p31"/>
          <p:cNvSpPr/>
          <p:nvPr/>
        </p:nvSpPr>
        <p:spPr>
          <a:xfrm>
            <a:off x="8000050" y="3510450"/>
            <a:ext cx="694200" cy="69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Fira Code"/>
                <a:ea typeface="Fira Code"/>
                <a:cs typeface="Fira Code"/>
                <a:sym typeface="Fira Code"/>
              </a:rPr>
              <a:t>w8</a:t>
            </a:r>
            <a:endParaRPr b="1">
              <a:latin typeface="Fira Code"/>
              <a:ea typeface="Fira Code"/>
              <a:cs typeface="Fira Code"/>
              <a:sym typeface="Fira Code"/>
            </a:endParaRPr>
          </a:p>
        </p:txBody>
      </p:sp>
      <p:sp>
        <p:nvSpPr>
          <p:cNvPr id="154" name="Google Shape;154;p31"/>
          <p:cNvSpPr/>
          <p:nvPr/>
        </p:nvSpPr>
        <p:spPr>
          <a:xfrm>
            <a:off x="2536200" y="938850"/>
            <a:ext cx="1406100" cy="49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Fira Code"/>
                <a:ea typeface="Fira Code"/>
                <a:cs typeface="Fira Code"/>
                <a:sym typeface="Fira Code"/>
              </a:rPr>
              <a:t>Individueel </a:t>
            </a:r>
            <a:r>
              <a:rPr lang="en-GB" sz="1000" b="1" i="1">
                <a:latin typeface="Fira Code"/>
                <a:ea typeface="Fira Code"/>
                <a:cs typeface="Fira Code"/>
                <a:sym typeface="Fira Code"/>
              </a:rPr>
              <a:t>(feature)</a:t>
            </a:r>
            <a:endParaRPr sz="1000" b="1" i="1">
              <a:latin typeface="Fira Code"/>
              <a:ea typeface="Fira Code"/>
              <a:cs typeface="Fira Code"/>
              <a:sym typeface="Fira Code"/>
            </a:endParaRPr>
          </a:p>
        </p:txBody>
      </p:sp>
      <p:sp>
        <p:nvSpPr>
          <p:cNvPr id="155" name="Google Shape;155;p31"/>
          <p:cNvSpPr/>
          <p:nvPr/>
        </p:nvSpPr>
        <p:spPr>
          <a:xfrm>
            <a:off x="6531750" y="938850"/>
            <a:ext cx="1406100" cy="49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latin typeface="Fira Code"/>
                <a:ea typeface="Fira Code"/>
                <a:cs typeface="Fira Code"/>
                <a:sym typeface="Fira Code"/>
              </a:rPr>
              <a:t>Team</a:t>
            </a:r>
            <a:br>
              <a:rPr lang="en-GB" sz="1000" b="1">
                <a:latin typeface="Fira Code"/>
                <a:ea typeface="Fira Code"/>
                <a:cs typeface="Fira Code"/>
                <a:sym typeface="Fira Code"/>
              </a:rPr>
            </a:br>
            <a:r>
              <a:rPr lang="en-GB" sz="1000" b="1" i="1">
                <a:latin typeface="Fira Code"/>
                <a:ea typeface="Fira Code"/>
                <a:cs typeface="Fira Code"/>
                <a:sym typeface="Fira Code"/>
              </a:rPr>
              <a:t>(applicatie</a:t>
            </a:r>
            <a:r>
              <a:rPr lang="en-GB" sz="1000" b="1">
                <a:latin typeface="Fira Code"/>
                <a:ea typeface="Fira Code"/>
                <a:cs typeface="Fira Code"/>
                <a:sym typeface="Fira Code"/>
              </a:rPr>
              <a:t>)</a:t>
            </a:r>
            <a:endParaRPr sz="1000" b="1">
              <a:latin typeface="Fira Code"/>
              <a:ea typeface="Fira Code"/>
              <a:cs typeface="Fira Code"/>
              <a:sym typeface="Fira Code"/>
            </a:endParaRPr>
          </a:p>
        </p:txBody>
      </p:sp>
      <p:sp>
        <p:nvSpPr>
          <p:cNvPr id="156" name="Google Shape;156;p31"/>
          <p:cNvSpPr/>
          <p:nvPr/>
        </p:nvSpPr>
        <p:spPr>
          <a:xfrm rot="1476195" flipH="1">
            <a:off x="3807919" y="3752103"/>
            <a:ext cx="1794960" cy="655913"/>
          </a:xfrm>
          <a:prstGeom prst="rightArrow">
            <a:avLst>
              <a:gd name="adj1" fmla="val 100000"/>
              <a:gd name="adj2"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b="1">
                <a:solidFill>
                  <a:srgbClr val="FF0000"/>
                </a:solidFill>
                <a:latin typeface="Source Code Pro"/>
                <a:ea typeface="Source Code Pro"/>
                <a:cs typeface="Source Code Pro"/>
                <a:sym typeface="Source Code Pro"/>
              </a:rPr>
              <a:t>Week-4</a:t>
            </a:r>
            <a:endParaRPr sz="1200" i="1">
              <a:solidFill>
                <a:srgbClr val="FF0000"/>
              </a:solidFill>
              <a:latin typeface="Source Code Pro"/>
              <a:ea typeface="Source Code Pro"/>
              <a:cs typeface="Source Code Pro"/>
              <a:sym typeface="Source Code Pro"/>
            </a:endParaRPr>
          </a:p>
        </p:txBody>
      </p:sp>
      <p:sp>
        <p:nvSpPr>
          <p:cNvPr id="157" name="Google Shape;157;p31"/>
          <p:cNvSpPr/>
          <p:nvPr/>
        </p:nvSpPr>
        <p:spPr>
          <a:xfrm>
            <a:off x="5341375" y="3061125"/>
            <a:ext cx="895500" cy="738000"/>
          </a:xfrm>
          <a:prstGeom prst="wedgeEllipseCallout">
            <a:avLst>
              <a:gd name="adj1" fmla="val -20833"/>
              <a:gd name="adj2" fmla="val 62500"/>
            </a:avLst>
          </a:prstGeom>
          <a:solidFill>
            <a:srgbClr val="FF4747"/>
          </a:solidFill>
          <a:ln>
            <a:noFill/>
          </a:ln>
        </p:spPr>
        <p:txBody>
          <a:bodyPr spcFirstLastPara="1" wrap="square" lIns="91425" tIns="91425" rIns="91425" bIns="91425" anchor="ctr" anchorCtr="0">
            <a:noAutofit/>
          </a:bodyPr>
          <a:lstStyle/>
          <a:p>
            <a:pPr marL="0" lvl="0" indent="-165100" algn="ctr" rtl="0">
              <a:lnSpc>
                <a:spcPct val="125000"/>
              </a:lnSpc>
              <a:spcBef>
                <a:spcPts val="0"/>
              </a:spcBef>
              <a:spcAft>
                <a:spcPts val="0"/>
              </a:spcAft>
              <a:buNone/>
            </a:pPr>
            <a:r>
              <a:rPr lang="en-GB" b="1">
                <a:solidFill>
                  <a:srgbClr val="FFFFFF"/>
                </a:solidFill>
                <a:latin typeface="Source Code Pro"/>
                <a:ea typeface="Source Code Pro"/>
                <a:cs typeface="Source Code Pro"/>
                <a:sym typeface="Source Code Pro"/>
              </a:rPr>
              <a:t> A1</a:t>
            </a:r>
            <a:endParaRPr b="1" i="1">
              <a:solidFill>
                <a:srgbClr val="FFFFFF"/>
              </a:solidFill>
              <a:latin typeface="Fira Code"/>
              <a:ea typeface="Fira Code"/>
              <a:cs typeface="Fira Code"/>
              <a:sym typeface="Fira Code"/>
            </a:endParaRPr>
          </a:p>
        </p:txBody>
      </p:sp>
      <p:sp>
        <p:nvSpPr>
          <p:cNvPr id="158" name="Google Shape;158;p31"/>
          <p:cNvSpPr/>
          <p:nvPr/>
        </p:nvSpPr>
        <p:spPr>
          <a:xfrm>
            <a:off x="0" y="3439025"/>
            <a:ext cx="9144000" cy="1704600"/>
          </a:xfrm>
          <a:prstGeom prst="rect">
            <a:avLst/>
          </a:prstGeom>
          <a:solidFill>
            <a:srgbClr val="FE2F47"/>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800" b="1">
                <a:latin typeface="Source Code Pro"/>
                <a:ea typeface="Source Code Pro"/>
                <a:cs typeface="Source Code Pro"/>
                <a:sym typeface="Source Code Pro"/>
              </a:rPr>
              <a:t>Note</a:t>
            </a:r>
            <a:r>
              <a:rPr lang="en-GB" sz="1800">
                <a:latin typeface="Source Code Pro"/>
                <a:ea typeface="Source Code Pro"/>
                <a:cs typeface="Source Code Pro"/>
                <a:sym typeface="Source Code Pro"/>
              </a:rPr>
              <a:t>: Next week (5) we’ll do a final peer review. </a:t>
            </a:r>
            <a:br>
              <a:rPr lang="en-GB" sz="1800">
                <a:latin typeface="Source Code Pro"/>
                <a:ea typeface="Source Code Pro"/>
                <a:cs typeface="Source Code Pro"/>
                <a:sym typeface="Source Code Pro"/>
              </a:rPr>
            </a:br>
            <a:r>
              <a:rPr lang="en-GB" sz="1800" i="1">
                <a:latin typeface="Source Code Pro"/>
                <a:ea typeface="Source Code Pro"/>
                <a:cs typeface="Source Code Pro"/>
                <a:sym typeface="Source Code Pro"/>
              </a:rPr>
              <a:t>See it as a checklist.</a:t>
            </a:r>
            <a:endParaRPr sz="1800" i="1">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32"/>
          <p:cNvPicPr preferRelativeResize="0"/>
          <p:nvPr/>
        </p:nvPicPr>
        <p:blipFill>
          <a:blip r:embed="rId3">
            <a:alphaModFix/>
          </a:blip>
          <a:stretch>
            <a:fillRect/>
          </a:stretch>
        </p:blipFill>
        <p:spPr>
          <a:xfrm rot="900000">
            <a:off x="6722775" y="995225"/>
            <a:ext cx="1942700" cy="1942700"/>
          </a:xfrm>
          <a:prstGeom prst="rect">
            <a:avLst/>
          </a:prstGeom>
          <a:noFill/>
          <a:ln>
            <a:noFill/>
          </a:ln>
        </p:spPr>
      </p:pic>
      <p:sp>
        <p:nvSpPr>
          <p:cNvPr id="164" name="Google Shape;164;p32"/>
          <p:cNvSpPr txBox="1">
            <a:spLocks noGrp="1"/>
          </p:cNvSpPr>
          <p:nvPr>
            <p:ph type="body" idx="4294967295"/>
          </p:nvPr>
        </p:nvSpPr>
        <p:spPr>
          <a:xfrm>
            <a:off x="736025" y="1346500"/>
            <a:ext cx="4839000" cy="1549500"/>
          </a:xfrm>
          <a:prstGeom prst="rect">
            <a:avLst/>
          </a:prstGeom>
        </p:spPr>
        <p:txBody>
          <a:bodyPr spcFirstLastPara="1" wrap="square" lIns="91425" tIns="91425" rIns="91425" bIns="91425" anchor="t" anchorCtr="0">
            <a:spAutoFit/>
          </a:bodyPr>
          <a:lstStyle/>
          <a:p>
            <a:pPr marL="457200" lvl="0" indent="-381000" algn="l" rtl="0">
              <a:spcBef>
                <a:spcPts val="1000"/>
              </a:spcBef>
              <a:spcAft>
                <a:spcPts val="0"/>
              </a:spcAft>
              <a:buClr>
                <a:srgbClr val="666666"/>
              </a:buClr>
              <a:buSzPts val="2400"/>
              <a:buFont typeface="Fira Code"/>
              <a:buAutoNum type="romanUcPeriod"/>
            </a:pPr>
            <a:r>
              <a:rPr lang="en-GB" sz="2400" strike="sngStrike">
                <a:solidFill>
                  <a:schemeClr val="lt1"/>
                </a:solidFill>
                <a:latin typeface="Fira Code"/>
                <a:ea typeface="Fira Code"/>
                <a:cs typeface="Fira Code"/>
                <a:sym typeface="Fira Code"/>
              </a:rPr>
              <a:t>Standup</a:t>
            </a:r>
            <a:endParaRPr sz="2400" strike="sngStrike">
              <a:solidFill>
                <a:schemeClr val="lt1"/>
              </a:solidFill>
              <a:latin typeface="Fira Code"/>
              <a:ea typeface="Fira Code"/>
              <a:cs typeface="Fira Code"/>
              <a:sym typeface="Fira Code"/>
            </a:endParaRPr>
          </a:p>
          <a:p>
            <a:pPr marL="457200" lvl="0" indent="-381000" algn="l" rtl="0">
              <a:spcBef>
                <a:spcPts val="1000"/>
              </a:spcBef>
              <a:spcAft>
                <a:spcPts val="0"/>
              </a:spcAft>
              <a:buClr>
                <a:srgbClr val="666666"/>
              </a:buClr>
              <a:buSzPts val="2400"/>
              <a:buFont typeface="Fira Code"/>
              <a:buAutoNum type="romanUcPeriod"/>
            </a:pPr>
            <a:r>
              <a:rPr lang="en-GB" sz="2400">
                <a:solidFill>
                  <a:schemeClr val="lt1"/>
                </a:solidFill>
                <a:latin typeface="Fira Code"/>
                <a:ea typeface="Fira Code"/>
                <a:cs typeface="Fira Code"/>
                <a:sym typeface="Fira Code"/>
              </a:rPr>
              <a:t>Refactoring</a:t>
            </a:r>
            <a:endParaRPr sz="2400">
              <a:solidFill>
                <a:schemeClr val="lt1"/>
              </a:solidFill>
              <a:latin typeface="Fira Code"/>
              <a:ea typeface="Fira Code"/>
              <a:cs typeface="Fira Code"/>
              <a:sym typeface="Fira Code"/>
            </a:endParaRPr>
          </a:p>
          <a:p>
            <a:pPr marL="457200" lvl="0" indent="-381000" algn="l" rtl="0">
              <a:spcBef>
                <a:spcPts val="1000"/>
              </a:spcBef>
              <a:spcAft>
                <a:spcPts val="1000"/>
              </a:spcAft>
              <a:buClr>
                <a:schemeClr val="lt1"/>
              </a:buClr>
              <a:buSzPts val="2400"/>
              <a:buFont typeface="Fira Code"/>
              <a:buAutoNum type="romanUcPeriod"/>
            </a:pPr>
            <a:r>
              <a:rPr lang="en-GB" sz="2400">
                <a:solidFill>
                  <a:schemeClr val="lt1"/>
                </a:solidFill>
                <a:latin typeface="Fira Code"/>
                <a:ea typeface="Fira Code"/>
                <a:cs typeface="Fira Code"/>
                <a:sym typeface="Fira Code"/>
              </a:rPr>
              <a:t>Deployment</a:t>
            </a:r>
            <a:endParaRPr sz="2400">
              <a:solidFill>
                <a:schemeClr val="lt1"/>
              </a:solidFill>
              <a:latin typeface="Fira Code"/>
              <a:ea typeface="Fira Code"/>
              <a:cs typeface="Fira Code"/>
              <a:sym typeface="Fira Code"/>
            </a:endParaRPr>
          </a:p>
        </p:txBody>
      </p:sp>
      <p:sp>
        <p:nvSpPr>
          <p:cNvPr id="165" name="Google Shape;165;p32"/>
          <p:cNvSpPr txBox="1">
            <a:spLocks noGrp="1"/>
          </p:cNvSpPr>
          <p:nvPr>
            <p:ph type="title" idx="4294967295"/>
          </p:nvPr>
        </p:nvSpPr>
        <p:spPr>
          <a:xfrm>
            <a:off x="311700" y="292850"/>
            <a:ext cx="41037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today</a:t>
            </a:r>
            <a:endParaRPr sz="3600">
              <a:solidFill>
                <a:srgbClr val="FFFFFF"/>
              </a:solidFill>
              <a:latin typeface="Fira Code"/>
              <a:ea typeface="Fira Code"/>
              <a:cs typeface="Fira Code"/>
              <a:sym typeface="Fira Code"/>
            </a:endParaRPr>
          </a:p>
        </p:txBody>
      </p:sp>
      <p:pic>
        <p:nvPicPr>
          <p:cNvPr id="166" name="Google Shape;166;p32"/>
          <p:cNvPicPr preferRelativeResize="0"/>
          <p:nvPr/>
        </p:nvPicPr>
        <p:blipFill rotWithShape="1">
          <a:blip r:embed="rId4">
            <a:alphaModFix/>
          </a:blip>
          <a:srcRect r="68345"/>
          <a:stretch/>
        </p:blipFill>
        <p:spPr>
          <a:xfrm rot="900003">
            <a:off x="4776470" y="508540"/>
            <a:ext cx="1640185" cy="2423620"/>
          </a:xfrm>
          <a:prstGeom prst="rect">
            <a:avLst/>
          </a:prstGeom>
          <a:noFill/>
          <a:ln>
            <a:noFill/>
          </a:ln>
        </p:spPr>
      </p:pic>
      <p:pic>
        <p:nvPicPr>
          <p:cNvPr id="167" name="Google Shape;167;p32"/>
          <p:cNvPicPr preferRelativeResize="0"/>
          <p:nvPr/>
        </p:nvPicPr>
        <p:blipFill>
          <a:blip r:embed="rId5">
            <a:alphaModFix/>
          </a:blip>
          <a:stretch>
            <a:fillRect/>
          </a:stretch>
        </p:blipFill>
        <p:spPr>
          <a:xfrm rot="-401158">
            <a:off x="4624425" y="2334521"/>
            <a:ext cx="2438400" cy="2438400"/>
          </a:xfrm>
          <a:prstGeom prst="rect">
            <a:avLst/>
          </a:prstGeom>
          <a:noFill/>
          <a:ln>
            <a:noFill/>
          </a:ln>
        </p:spPr>
      </p:pic>
      <p:pic>
        <p:nvPicPr>
          <p:cNvPr id="168" name="Google Shape;168;p32"/>
          <p:cNvPicPr preferRelativeResize="0"/>
          <p:nvPr/>
        </p:nvPicPr>
        <p:blipFill>
          <a:blip r:embed="rId6">
            <a:alphaModFix/>
          </a:blip>
          <a:stretch>
            <a:fillRect/>
          </a:stretch>
        </p:blipFill>
        <p:spPr>
          <a:xfrm rot="900004">
            <a:off x="7274799" y="3072300"/>
            <a:ext cx="1192999" cy="1192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ctrTitle"/>
          </p:nvPr>
        </p:nvSpPr>
        <p:spPr>
          <a:xfrm>
            <a:off x="311700" y="12265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200">
                <a:solidFill>
                  <a:srgbClr val="FF4747"/>
                </a:solidFill>
                <a:latin typeface="Fira Code"/>
                <a:ea typeface="Fira Code"/>
                <a:cs typeface="Fira Code"/>
                <a:sym typeface="Fira Code"/>
              </a:rPr>
              <a:t>Refactoring</a:t>
            </a:r>
            <a:endParaRPr sz="7200" b="0">
              <a:solidFill>
                <a:srgbClr val="FF4747"/>
              </a:solidFill>
              <a:latin typeface="Fira Code"/>
              <a:ea typeface="Fira Code"/>
              <a:cs typeface="Fira Code"/>
              <a:sym typeface="Fira Co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4"/>
          <p:cNvSpPr txBox="1">
            <a:spLocks noGrp="1"/>
          </p:cNvSpPr>
          <p:nvPr>
            <p:ph type="body" idx="4294967295"/>
          </p:nvPr>
        </p:nvSpPr>
        <p:spPr>
          <a:xfrm>
            <a:off x="311700" y="1228675"/>
            <a:ext cx="8456400" cy="31140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rPr>
              <a:t>[...] a disciplined technique for </a:t>
            </a:r>
            <a:r>
              <a:rPr lang="en-GB" sz="2400" b="1">
                <a:solidFill>
                  <a:srgbClr val="FFFFFF"/>
                </a:solidFill>
              </a:rPr>
              <a:t>restructuring an existing body of code</a:t>
            </a:r>
            <a:r>
              <a:rPr lang="en-GB" sz="2400">
                <a:solidFill>
                  <a:srgbClr val="FFFFFF"/>
                </a:solidFill>
              </a:rPr>
              <a:t>, altering its </a:t>
            </a:r>
            <a:r>
              <a:rPr lang="en-GB" sz="2400" i="1">
                <a:solidFill>
                  <a:srgbClr val="FFFFFF"/>
                </a:solidFill>
              </a:rPr>
              <a:t>internal structure </a:t>
            </a:r>
            <a:r>
              <a:rPr lang="en-GB" sz="2400">
                <a:solidFill>
                  <a:srgbClr val="FFFFFF"/>
                </a:solidFill>
              </a:rPr>
              <a:t>without changing its </a:t>
            </a:r>
            <a:r>
              <a:rPr lang="en-GB" sz="2400" i="1">
                <a:solidFill>
                  <a:srgbClr val="FFFFFF"/>
                </a:solidFill>
              </a:rPr>
              <a:t>external behavior</a:t>
            </a:r>
            <a:r>
              <a:rPr lang="en-GB" sz="2400">
                <a:solidFill>
                  <a:srgbClr val="FFFFFF"/>
                </a:solidFill>
              </a:rPr>
              <a:t>.</a:t>
            </a:r>
            <a:endParaRPr sz="2400">
              <a:solidFill>
                <a:srgbClr val="FFFFFF"/>
              </a:solidFill>
            </a:endParaRPr>
          </a:p>
        </p:txBody>
      </p:sp>
      <p:sp>
        <p:nvSpPr>
          <p:cNvPr id="179" name="Google Shape;179;p34"/>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180" name="Google Shape;180;p34"/>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b="1">
                <a:solidFill>
                  <a:srgbClr val="FFFFFF"/>
                </a:solidFill>
                <a:latin typeface="Fira Code"/>
                <a:ea typeface="Fira Code"/>
                <a:cs typeface="Fira Code"/>
                <a:sym typeface="Fira Code"/>
              </a:rPr>
              <a:t>?</a:t>
            </a:r>
            <a:endParaRPr sz="2400" b="1">
              <a:solidFill>
                <a:srgbClr val="FFFFFF"/>
              </a:solidFill>
              <a:latin typeface="Fira Code"/>
              <a:ea typeface="Fira Code"/>
              <a:cs typeface="Fira Code"/>
              <a:sym typeface="Fira Code"/>
            </a:endParaRPr>
          </a:p>
        </p:txBody>
      </p:sp>
      <p:sp>
        <p:nvSpPr>
          <p:cNvPr id="181" name="Google Shape;181;p34"/>
          <p:cNvSpPr/>
          <p:nvPr/>
        </p:nvSpPr>
        <p:spPr>
          <a:xfrm>
            <a:off x="0" y="4342625"/>
            <a:ext cx="9144000" cy="8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E2F47"/>
                </a:solidFill>
                <a:latin typeface="Source Code Pro"/>
                <a:ea typeface="Source Code Pro"/>
                <a:cs typeface="Source Code Pro"/>
                <a:sym typeface="Source Code Pro"/>
              </a:rPr>
              <a:t>refactoring.com</a:t>
            </a:r>
            <a:endParaRPr sz="2400">
              <a:solidFill>
                <a:srgbClr val="FE2F47"/>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body" idx="4294967295"/>
          </p:nvPr>
        </p:nvSpPr>
        <p:spPr>
          <a:xfrm>
            <a:off x="311700" y="1228675"/>
            <a:ext cx="8456400" cy="31140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The code you write will be </a:t>
            </a:r>
            <a:r>
              <a:rPr lang="en-GB" sz="2400" i="1">
                <a:solidFill>
                  <a:srgbClr val="FFFFFF"/>
                </a:solidFill>
                <a:latin typeface="Fira Code"/>
                <a:ea typeface="Fira Code"/>
                <a:cs typeface="Fira Code"/>
                <a:sym typeface="Fira Code"/>
              </a:rPr>
              <a:t>executed</a:t>
            </a:r>
            <a:r>
              <a:rPr lang="en-GB" sz="2400">
                <a:solidFill>
                  <a:srgbClr val="FFFFFF"/>
                </a:solidFill>
                <a:latin typeface="Fira Code"/>
                <a:ea typeface="Fira Code"/>
                <a:cs typeface="Fira Code"/>
                <a:sym typeface="Fira Code"/>
              </a:rPr>
              <a:t> by computers, but it will </a:t>
            </a:r>
            <a:r>
              <a:rPr lang="en-GB" sz="2400" b="1">
                <a:solidFill>
                  <a:srgbClr val="FFFFFF"/>
                </a:solidFill>
                <a:latin typeface="Fira Code"/>
                <a:ea typeface="Fira Code"/>
                <a:cs typeface="Fira Code"/>
                <a:sym typeface="Fira Code"/>
              </a:rPr>
              <a:t>exclusively be </a:t>
            </a:r>
            <a:r>
              <a:rPr lang="en-GB" sz="2400" b="1" i="1">
                <a:solidFill>
                  <a:srgbClr val="FFFFFF"/>
                </a:solidFill>
                <a:latin typeface="Fira Code"/>
                <a:ea typeface="Fira Code"/>
                <a:cs typeface="Fira Code"/>
                <a:sym typeface="Fira Code"/>
              </a:rPr>
              <a:t>read</a:t>
            </a:r>
            <a:r>
              <a:rPr lang="en-GB" sz="2400" b="1">
                <a:solidFill>
                  <a:srgbClr val="FFFFFF"/>
                </a:solidFill>
                <a:latin typeface="Fira Code"/>
                <a:ea typeface="Fira Code"/>
                <a:cs typeface="Fira Code"/>
                <a:sym typeface="Fira Code"/>
              </a:rPr>
              <a:t> by humans.</a:t>
            </a:r>
            <a:r>
              <a:rPr lang="en-GB" sz="2400">
                <a:solidFill>
                  <a:srgbClr val="FFFFFF"/>
                </a:solidFill>
                <a:latin typeface="Fira Code"/>
                <a:ea typeface="Fira Code"/>
                <a:cs typeface="Fira Code"/>
                <a:sym typeface="Fira Code"/>
              </a:rPr>
              <a:t> Therefore, it's critical that your code is easy to read, understand, and "mentally parse".</a:t>
            </a:r>
            <a:endParaRPr sz="2400">
              <a:solidFill>
                <a:srgbClr val="FFFFFF"/>
              </a:solidFill>
              <a:latin typeface="Fira Code"/>
              <a:ea typeface="Fira Code"/>
              <a:cs typeface="Fira Code"/>
              <a:sym typeface="Fira Code"/>
            </a:endParaRPr>
          </a:p>
        </p:txBody>
      </p:sp>
      <p:sp>
        <p:nvSpPr>
          <p:cNvPr id="187" name="Google Shape;187;p35"/>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188" name="Google Shape;188;p35"/>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humans</a:t>
            </a:r>
            <a:endParaRPr sz="2400">
              <a:solidFill>
                <a:srgbClr val="FFFFFF"/>
              </a:solidFill>
              <a:latin typeface="Fira Code"/>
              <a:ea typeface="Fira Code"/>
              <a:cs typeface="Fira Code"/>
              <a:sym typeface="Fira Cod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6"/>
          <p:cNvSpPr txBox="1">
            <a:spLocks noGrp="1"/>
          </p:cNvSpPr>
          <p:nvPr>
            <p:ph type="body" idx="4294967295"/>
          </p:nvPr>
        </p:nvSpPr>
        <p:spPr>
          <a:xfrm>
            <a:off x="789025" y="3869500"/>
            <a:ext cx="23751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‘It works!’    </a:t>
            </a:r>
            <a:endParaRPr sz="2400">
              <a:solidFill>
                <a:srgbClr val="FFFFFF"/>
              </a:solidFill>
              <a:latin typeface="Fira Code"/>
              <a:ea typeface="Fira Code"/>
              <a:cs typeface="Fira Code"/>
              <a:sym typeface="Fira Code"/>
            </a:endParaRPr>
          </a:p>
        </p:txBody>
      </p:sp>
      <p:sp>
        <p:nvSpPr>
          <p:cNvPr id="194" name="Google Shape;194;p36"/>
          <p:cNvSpPr txBox="1"/>
          <p:nvPr/>
        </p:nvSpPr>
        <p:spPr>
          <a:xfrm>
            <a:off x="311700" y="292850"/>
            <a:ext cx="24894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FFFFFF"/>
                </a:solidFill>
                <a:latin typeface="Fira Code"/>
                <a:ea typeface="Fira Code"/>
                <a:cs typeface="Fira Code"/>
                <a:sym typeface="Fira Code"/>
              </a:rPr>
              <a:t>Refactor</a:t>
            </a:r>
            <a:endParaRPr sz="3600">
              <a:solidFill>
                <a:srgbClr val="FFFFFF"/>
              </a:solidFill>
              <a:latin typeface="Fira Code"/>
              <a:ea typeface="Fira Code"/>
              <a:cs typeface="Fira Code"/>
              <a:sym typeface="Fira Code"/>
            </a:endParaRPr>
          </a:p>
        </p:txBody>
      </p:sp>
      <p:sp>
        <p:nvSpPr>
          <p:cNvPr id="195" name="Google Shape;195;p36"/>
          <p:cNvSpPr txBox="1"/>
          <p:nvPr/>
        </p:nvSpPr>
        <p:spPr>
          <a:xfrm>
            <a:off x="5819900" y="250375"/>
            <a:ext cx="3087000" cy="8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400">
                <a:solidFill>
                  <a:srgbClr val="FFFFFF"/>
                </a:solidFill>
                <a:latin typeface="Fira Code"/>
                <a:ea typeface="Fira Code"/>
                <a:cs typeface="Fira Code"/>
                <a:sym typeface="Fira Code"/>
              </a:rPr>
              <a:t>humans</a:t>
            </a:r>
            <a:endParaRPr sz="2400">
              <a:solidFill>
                <a:srgbClr val="FFFFFF"/>
              </a:solidFill>
              <a:latin typeface="Fira Code"/>
              <a:ea typeface="Fira Code"/>
              <a:cs typeface="Fira Code"/>
              <a:sym typeface="Fira Code"/>
            </a:endParaRPr>
          </a:p>
        </p:txBody>
      </p:sp>
      <p:sp>
        <p:nvSpPr>
          <p:cNvPr id="196" name="Google Shape;196;p36"/>
          <p:cNvSpPr txBox="1">
            <a:spLocks noGrp="1"/>
          </p:cNvSpPr>
          <p:nvPr>
            <p:ph type="body" idx="4294967295"/>
          </p:nvPr>
        </p:nvSpPr>
        <p:spPr>
          <a:xfrm>
            <a:off x="4920175" y="3869500"/>
            <a:ext cx="3561300" cy="917400"/>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GB" sz="2400">
                <a:solidFill>
                  <a:srgbClr val="FFFFFF"/>
                </a:solidFill>
                <a:latin typeface="Fira Code"/>
                <a:ea typeface="Fira Code"/>
                <a:cs typeface="Fira Code"/>
                <a:sym typeface="Fira Code"/>
              </a:rPr>
              <a:t>‘It’s beautiful!’    </a:t>
            </a:r>
            <a:endParaRPr sz="2400">
              <a:solidFill>
                <a:srgbClr val="FFFFFF"/>
              </a:solidFill>
              <a:latin typeface="Fira Code"/>
              <a:ea typeface="Fira Code"/>
              <a:cs typeface="Fira Code"/>
              <a:sym typeface="Fira Code"/>
            </a:endParaRPr>
          </a:p>
        </p:txBody>
      </p:sp>
      <p:pic>
        <p:nvPicPr>
          <p:cNvPr id="197" name="Google Shape;197;p36"/>
          <p:cNvPicPr preferRelativeResize="0"/>
          <p:nvPr/>
        </p:nvPicPr>
        <p:blipFill rotWithShape="1">
          <a:blip r:embed="rId3">
            <a:alphaModFix/>
          </a:blip>
          <a:srcRect r="53286"/>
          <a:stretch/>
        </p:blipFill>
        <p:spPr>
          <a:xfrm>
            <a:off x="5649568" y="988075"/>
            <a:ext cx="1826264" cy="2745500"/>
          </a:xfrm>
          <a:prstGeom prst="rect">
            <a:avLst/>
          </a:prstGeom>
          <a:noFill/>
          <a:ln>
            <a:noFill/>
          </a:ln>
        </p:spPr>
      </p:pic>
      <p:pic>
        <p:nvPicPr>
          <p:cNvPr id="198" name="Google Shape;198;p36"/>
          <p:cNvPicPr preferRelativeResize="0"/>
          <p:nvPr/>
        </p:nvPicPr>
        <p:blipFill rotWithShape="1">
          <a:blip r:embed="rId3">
            <a:alphaModFix/>
          </a:blip>
          <a:srcRect l="48644"/>
          <a:stretch/>
        </p:blipFill>
        <p:spPr>
          <a:xfrm>
            <a:off x="1047129" y="1108925"/>
            <a:ext cx="2007700" cy="2745500"/>
          </a:xfrm>
          <a:prstGeom prst="rect">
            <a:avLst/>
          </a:prstGeom>
          <a:noFill/>
          <a:ln>
            <a:noFill/>
          </a:ln>
        </p:spPr>
      </p:pic>
      <p:sp>
        <p:nvSpPr>
          <p:cNvPr id="199" name="Google Shape;199;p36"/>
          <p:cNvSpPr txBox="1"/>
          <p:nvPr/>
        </p:nvSpPr>
        <p:spPr>
          <a:xfrm>
            <a:off x="4012600" y="2038925"/>
            <a:ext cx="679200" cy="8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FFFFFF"/>
                </a:solidFill>
                <a:latin typeface="Fira Code"/>
                <a:ea typeface="Fira Code"/>
                <a:cs typeface="Fira Code"/>
                <a:sym typeface="Fira Code"/>
              </a:rPr>
              <a:t>✨</a:t>
            </a:r>
            <a:endParaRPr sz="3600">
              <a:solidFill>
                <a:srgbClr val="FFFFFF"/>
              </a:solidFill>
              <a:latin typeface="Fira Code"/>
              <a:ea typeface="Fira Code"/>
              <a:cs typeface="Fira Code"/>
              <a:sym typeface="Fira Code"/>
            </a:endParaRPr>
          </a:p>
        </p:txBody>
      </p:sp>
    </p:spTree>
  </p:cSld>
  <p:clrMapOvr>
    <a:masterClrMapping/>
  </p:clrMapOvr>
</p:sld>
</file>

<file path=ppt/theme/theme1.xml><?xml version="1.0" encoding="utf-8"?>
<a:theme xmlns:a="http://schemas.openxmlformats.org/drawingml/2006/main" name="Terminal">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rminal">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rminal">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1033</Words>
  <Application>Microsoft Office PowerPoint</Application>
  <PresentationFormat>Diavoorstelling (16:9)</PresentationFormat>
  <Paragraphs>114</Paragraphs>
  <Slides>20</Slides>
  <Notes>20</Notes>
  <HiddenSlides>1</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20</vt:i4>
      </vt:variant>
    </vt:vector>
  </HeadingPairs>
  <TitlesOfParts>
    <vt:vector size="29" baseType="lpstr">
      <vt:lpstr>Source Code Pro</vt:lpstr>
      <vt:lpstr>Courier New</vt:lpstr>
      <vt:lpstr>Amatic SC</vt:lpstr>
      <vt:lpstr>Open Sans</vt:lpstr>
      <vt:lpstr>Fira Code</vt:lpstr>
      <vt:lpstr>Arial</vt:lpstr>
      <vt:lpstr>Terminal</vt:lpstr>
      <vt:lpstr>Terminal</vt:lpstr>
      <vt:lpstr>Terminal</vt:lpstr>
      <vt:lpstr>Refactor &amp;&amp; Deployment</vt:lpstr>
      <vt:lpstr>Stand-up!</vt:lpstr>
      <vt:lpstr>PowerPoint-presentatie</vt:lpstr>
      <vt:lpstr>PowerPoint-presentatie</vt:lpstr>
      <vt:lpstr>today</vt:lpstr>
      <vt:lpstr>Refactoring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assignment search for Refactors</vt:lpstr>
      <vt:lpstr>exit;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 &amp;&amp; Deployment</dc:title>
  <cp:lastModifiedBy>Ivo Nijhuis</cp:lastModifiedBy>
  <cp:revision>1</cp:revision>
  <dcterms:modified xsi:type="dcterms:W3CDTF">2023-03-04T11:18:45Z</dcterms:modified>
</cp:coreProperties>
</file>